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57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C9AAD-179A-460E-ADC6-674CE5EE72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653BD-69C6-425F-958A-F2CDB4825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9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53BD-69C6-425F-958A-F2CDB4825F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9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53BD-69C6-425F-958A-F2CDB4825F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9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53BD-69C6-425F-958A-F2CDB4825F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4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53BD-69C6-425F-958A-F2CDB4825F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1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2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9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2460-48D8-442B-9FD9-919F8D41A0B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C705-1CF2-41B6-81A9-871D46C8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11.jpeg"/><Relationship Id="rId10" Type="http://schemas.openxmlformats.org/officeDocument/2006/relationships/image" Target="../media/image7.jpeg"/><Relationship Id="rId4" Type="http://schemas.openxmlformats.org/officeDocument/2006/relationships/image" Target="../media/image10.jp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10" Type="http://schemas.openxmlformats.org/officeDocument/2006/relationships/image" Target="../media/image10.jp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11.jpeg"/><Relationship Id="rId4" Type="http://schemas.openxmlformats.org/officeDocument/2006/relationships/image" Target="../media/image6.jpe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2.png"/><Relationship Id="rId10" Type="http://schemas.openxmlformats.org/officeDocument/2006/relationships/image" Target="../media/image18.jpg"/><Relationship Id="rId4" Type="http://schemas.openxmlformats.org/officeDocument/2006/relationships/image" Target="../media/image4.pn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44979" y="1143000"/>
            <a:ext cx="8194221" cy="2366963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LEQ: </a:t>
            </a:r>
            <a:r>
              <a:rPr lang="en-US" sz="5000" b="1" dirty="0"/>
              <a:t>How do I identify the main topic and retell key details of a text? </a:t>
            </a:r>
            <a:r>
              <a:rPr lang="en-US" sz="5000" b="1" dirty="0" smtClean="0"/>
              <a:t>RI K.2</a:t>
            </a:r>
            <a:endParaRPr lang="en-US" sz="50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673096"/>
            <a:ext cx="6813310" cy="158470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Sub LEQ: </a:t>
            </a:r>
            <a:r>
              <a:rPr lang="en-US" sz="4400" b="1" dirty="0">
                <a:solidFill>
                  <a:srgbClr val="00B050"/>
                </a:solidFill>
              </a:rPr>
              <a:t>How do </a:t>
            </a:r>
            <a:r>
              <a:rPr lang="en-US" sz="4400" b="1" dirty="0" smtClean="0">
                <a:solidFill>
                  <a:srgbClr val="00B050"/>
                </a:solidFill>
              </a:rPr>
              <a:t>I identify </a:t>
            </a:r>
            <a:r>
              <a:rPr lang="en-US" sz="4400" b="1" dirty="0">
                <a:solidFill>
                  <a:srgbClr val="00B050"/>
                </a:solidFill>
              </a:rPr>
              <a:t>the main topic?</a:t>
            </a:r>
          </a:p>
        </p:txBody>
      </p:sp>
    </p:spTree>
    <p:extLst>
      <p:ext uri="{BB962C8B-B14F-4D97-AF65-F5344CB8AC3E}">
        <p14:creationId xmlns:p14="http://schemas.microsoft.com/office/powerpoint/2010/main" val="34382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main topic?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r="11686"/>
          <a:stretch/>
        </p:blipFill>
        <p:spPr>
          <a:xfrm>
            <a:off x="3276600" y="1143000"/>
            <a:ext cx="5715001" cy="5675763"/>
          </a:xfrm>
          <a:prstGeom prst="rect">
            <a:avLst/>
          </a:prstGeom>
        </p:spPr>
      </p:pic>
      <p:pic>
        <p:nvPicPr>
          <p:cNvPr id="1028" name="Picture 4" descr="Image result for bed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25" y="1569469"/>
            <a:ext cx="1523218" cy="123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amily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15" y="4989963"/>
            <a:ext cx="2255837" cy="152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couch carto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3379574"/>
            <a:ext cx="1525514" cy="120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oys cartoo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6"/>
          <a:stretch/>
        </p:blipFill>
        <p:spPr bwMode="auto">
          <a:xfrm>
            <a:off x="7184952" y="3379574"/>
            <a:ext cx="1632230" cy="102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27152" y="2424992"/>
            <a:ext cx="109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Bed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49273" y="4517339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Couch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60192" y="4383455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Toys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50094" y="5178902"/>
            <a:ext cx="91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Family</a:t>
            </a:r>
            <a:endParaRPr lang="en-US" b="1" dirty="0"/>
          </a:p>
        </p:txBody>
      </p:sp>
      <p:sp>
        <p:nvSpPr>
          <p:cNvPr id="17" name="Oval 16"/>
          <p:cNvSpPr/>
          <p:nvPr/>
        </p:nvSpPr>
        <p:spPr>
          <a:xfrm>
            <a:off x="5334000" y="3220354"/>
            <a:ext cx="1600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/>
              <a:t>?</a:t>
            </a:r>
            <a:endParaRPr lang="en-US" sz="11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864" y="3947717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School</a:t>
            </a:r>
            <a:endParaRPr lang="en-US" sz="2400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0" t="7143" r="20162" b="12185"/>
          <a:stretch/>
        </p:blipFill>
        <p:spPr>
          <a:xfrm>
            <a:off x="1074012" y="3393899"/>
            <a:ext cx="1882627" cy="13588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2" y="1788538"/>
            <a:ext cx="2745937" cy="122319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74012" y="1398947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Family</a:t>
            </a:r>
            <a:endParaRPr lang="en-US" sz="2400" b="1" dirty="0"/>
          </a:p>
        </p:txBody>
      </p:sp>
      <p:pic>
        <p:nvPicPr>
          <p:cNvPr id="22" name="Picture 2" descr="Image result for home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9" r="14984"/>
          <a:stretch/>
        </p:blipFill>
        <p:spPr bwMode="auto">
          <a:xfrm>
            <a:off x="1302889" y="5105400"/>
            <a:ext cx="1367874" cy="136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1929" y="5647750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627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main topic?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3" r="12250"/>
          <a:stretch/>
        </p:blipFill>
        <p:spPr>
          <a:xfrm>
            <a:off x="3914612" y="1589009"/>
            <a:ext cx="5181600" cy="519299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15000" y="3459162"/>
            <a:ext cx="1600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/>
              <a:t>?</a:t>
            </a:r>
            <a:endParaRPr lang="en-US" sz="115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714" y="2822258"/>
            <a:ext cx="724250" cy="7511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6" t="3438" r="12213"/>
          <a:stretch/>
        </p:blipFill>
        <p:spPr>
          <a:xfrm>
            <a:off x="6008341" y="1869761"/>
            <a:ext cx="873578" cy="13095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652" y="2895892"/>
            <a:ext cx="895102" cy="10940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744" y="4659037"/>
            <a:ext cx="883856" cy="808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806" y="4185509"/>
            <a:ext cx="687816" cy="11431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1" r="22031"/>
          <a:stretch/>
        </p:blipFill>
        <p:spPr>
          <a:xfrm>
            <a:off x="6032268" y="5328694"/>
            <a:ext cx="946288" cy="120069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88498" y="3385593"/>
            <a:ext cx="767443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Pencil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18815" y="4385625"/>
            <a:ext cx="767443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Glue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64825" y="5741262"/>
            <a:ext cx="767443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96415" y="5134893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Scissors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56199" y="3914333"/>
            <a:ext cx="111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Crayons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45996" y="3067342"/>
            <a:ext cx="1066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Backpack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6610" y="4078759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School</a:t>
            </a:r>
            <a:endParaRPr lang="en-US" sz="24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0" t="7143" r="20162" b="12185"/>
          <a:stretch/>
        </p:blipFill>
        <p:spPr>
          <a:xfrm>
            <a:off x="1148758" y="3524941"/>
            <a:ext cx="1882627" cy="135888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18" y="1942078"/>
            <a:ext cx="2745937" cy="122319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89198" y="1552487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Family</a:t>
            </a:r>
            <a:endParaRPr lang="en-US" sz="2400" b="1" dirty="0"/>
          </a:p>
        </p:txBody>
      </p:sp>
      <p:pic>
        <p:nvPicPr>
          <p:cNvPr id="25" name="Picture 2" descr="Image result for home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9" r="14984"/>
          <a:stretch/>
        </p:blipFill>
        <p:spPr bwMode="auto">
          <a:xfrm>
            <a:off x="1410437" y="5152718"/>
            <a:ext cx="1367874" cy="136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59477" y="5695068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123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44979" y="1143000"/>
            <a:ext cx="8194221" cy="2366963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LEQ: </a:t>
            </a:r>
            <a:r>
              <a:rPr lang="en-US" sz="5000" b="1" dirty="0"/>
              <a:t>How do I identify the main topic and retell key details of a text? </a:t>
            </a:r>
            <a:r>
              <a:rPr lang="en-US" sz="5000" b="1" dirty="0" smtClean="0"/>
              <a:t>RI K.2</a:t>
            </a:r>
            <a:endParaRPr lang="en-US" sz="50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673096"/>
            <a:ext cx="6813310" cy="158470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Sub LEQ: </a:t>
            </a:r>
            <a:r>
              <a:rPr lang="en-US" sz="4400" b="1" dirty="0">
                <a:solidFill>
                  <a:srgbClr val="00B050"/>
                </a:solidFill>
              </a:rPr>
              <a:t>How do </a:t>
            </a:r>
            <a:r>
              <a:rPr lang="en-US" sz="4400" b="1" dirty="0" smtClean="0">
                <a:solidFill>
                  <a:srgbClr val="00B050"/>
                </a:solidFill>
              </a:rPr>
              <a:t>I identify a key detail?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key details do we need?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r="11686"/>
          <a:stretch/>
        </p:blipFill>
        <p:spPr>
          <a:xfrm>
            <a:off x="3424686" y="1153482"/>
            <a:ext cx="5715001" cy="5675763"/>
          </a:xfrm>
          <a:prstGeom prst="rect">
            <a:avLst/>
          </a:prstGeom>
        </p:spPr>
      </p:pic>
      <p:pic>
        <p:nvPicPr>
          <p:cNvPr id="17" name="Picture 2" descr="Image result for hom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9" r="14984"/>
          <a:stretch/>
        </p:blipFill>
        <p:spPr bwMode="auto">
          <a:xfrm>
            <a:off x="5791201" y="3657600"/>
            <a:ext cx="998518" cy="99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741572" y="3195935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Home</a:t>
            </a:r>
            <a:endParaRPr lang="en-US" sz="2400" b="1" dirty="0"/>
          </a:p>
        </p:txBody>
      </p:sp>
      <p:pic>
        <p:nvPicPr>
          <p:cNvPr id="19" name="Picture 4" descr="Image result for bed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4" y="1104046"/>
            <a:ext cx="1523218" cy="123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39361" y="1959569"/>
            <a:ext cx="109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Bed</a:t>
            </a:r>
            <a:endParaRPr lang="en-US" b="1" dirty="0"/>
          </a:p>
        </p:txBody>
      </p:sp>
      <p:pic>
        <p:nvPicPr>
          <p:cNvPr id="21" name="Picture 10" descr="Image result for couch carto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61" y="4878730"/>
            <a:ext cx="1525514" cy="120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133733" y="6016495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Couch</a:t>
            </a:r>
            <a:endParaRPr lang="en-US" b="1" dirty="0"/>
          </a:p>
        </p:txBody>
      </p:sp>
      <p:pic>
        <p:nvPicPr>
          <p:cNvPr id="23" name="Picture 6" descr="Image result for family carto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88746"/>
            <a:ext cx="2255837" cy="152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28979" y="3377685"/>
            <a:ext cx="91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Family</a:t>
            </a:r>
            <a:endParaRPr lang="en-US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51" y="1242794"/>
            <a:ext cx="895102" cy="109401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911498" y="2261235"/>
            <a:ext cx="111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Crayons</a:t>
            </a:r>
            <a:endParaRPr lang="en-US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56" y="2197270"/>
            <a:ext cx="883856" cy="80863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62427" y="2673126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Scissors</a:t>
            </a:r>
            <a:endParaRPr lang="en-US" b="1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6" t="3438" r="12213"/>
          <a:stretch/>
        </p:blipFill>
        <p:spPr>
          <a:xfrm>
            <a:off x="284223" y="5029200"/>
            <a:ext cx="873578" cy="130954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4224" y="6226781"/>
            <a:ext cx="120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Backpack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62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key details do we need?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r="11686"/>
          <a:stretch/>
        </p:blipFill>
        <p:spPr>
          <a:xfrm>
            <a:off x="3395577" y="1182237"/>
            <a:ext cx="5715001" cy="567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6566" y="3200400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School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0" t="7143" r="20162" b="12185"/>
          <a:stretch/>
        </p:blipFill>
        <p:spPr>
          <a:xfrm>
            <a:off x="5638800" y="3622131"/>
            <a:ext cx="1348418" cy="973295"/>
          </a:xfrm>
          <a:prstGeom prst="rect">
            <a:avLst/>
          </a:prstGeom>
        </p:spPr>
      </p:pic>
      <p:pic>
        <p:nvPicPr>
          <p:cNvPr id="8" name="Picture 4" descr="Image result for bed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10" y="4881854"/>
            <a:ext cx="1523218" cy="123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31813" y="5760294"/>
            <a:ext cx="109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Bed</a:t>
            </a:r>
            <a:endParaRPr lang="en-US" b="1" dirty="0"/>
          </a:p>
        </p:txBody>
      </p:sp>
      <p:pic>
        <p:nvPicPr>
          <p:cNvPr id="10" name="Picture 10" descr="Image result for couch carto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5342"/>
            <a:ext cx="1525514" cy="120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6472" y="2673107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Couch</a:t>
            </a:r>
            <a:endParaRPr lang="en-US" b="1" dirty="0"/>
          </a:p>
        </p:txBody>
      </p:sp>
      <p:pic>
        <p:nvPicPr>
          <p:cNvPr id="12" name="Picture 6" descr="Image result for family carto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73" y="3285712"/>
            <a:ext cx="2255837" cy="152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61948" y="3474651"/>
            <a:ext cx="91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Family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6" t="3438" r="12213"/>
          <a:stretch/>
        </p:blipFill>
        <p:spPr>
          <a:xfrm>
            <a:off x="2017202" y="1153482"/>
            <a:ext cx="873578" cy="13095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33601" y="2351063"/>
            <a:ext cx="108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Backpack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885" y="2825957"/>
            <a:ext cx="883856" cy="8086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598556" y="3301813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Scissors</a:t>
            </a:r>
            <a:endParaRPr lang="en-US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6" y="4946435"/>
            <a:ext cx="895102" cy="10940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0343" y="5964876"/>
            <a:ext cx="111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Crayons</a:t>
            </a:r>
            <a:endParaRPr lang="en-US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49" y="5760294"/>
            <a:ext cx="724250" cy="75111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51032" y="6427162"/>
            <a:ext cx="767443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Pencil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65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key details do we need?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r="11686"/>
          <a:stretch/>
        </p:blipFill>
        <p:spPr>
          <a:xfrm>
            <a:off x="3395577" y="1182237"/>
            <a:ext cx="5715001" cy="5675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4695" y="5011020"/>
            <a:ext cx="195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Dad and brother</a:t>
            </a:r>
            <a:endParaRPr lang="en-US" b="1" dirty="0"/>
          </a:p>
        </p:txBody>
      </p:sp>
      <p:pic>
        <p:nvPicPr>
          <p:cNvPr id="10" name="Picture 10" descr="Image result for couch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5342"/>
            <a:ext cx="1525514" cy="120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5232" y="2677796"/>
            <a:ext cx="135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Couch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00041" y="2186054"/>
            <a:ext cx="202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Grandfather and Grandmother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49" y="3181495"/>
            <a:ext cx="883856" cy="80863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87113" y="3913282"/>
            <a:ext cx="95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Scissors</a:t>
            </a:r>
            <a:endParaRPr lang="en-US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9" y="5014744"/>
            <a:ext cx="895102" cy="10940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47816" y="6033185"/>
            <a:ext cx="111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Crayons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148" y="4490575"/>
            <a:ext cx="18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Mom and sister</a:t>
            </a:r>
            <a:endParaRPr lang="en-US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48645"/>
            <a:ext cx="2441910" cy="108776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701267" y="3286980"/>
            <a:ext cx="109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Family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4" t="3663" r="18333" b="36224"/>
          <a:stretch/>
        </p:blipFill>
        <p:spPr>
          <a:xfrm>
            <a:off x="245533" y="3127593"/>
            <a:ext cx="1905605" cy="142920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8" t="5769" r="6765" b="51923"/>
          <a:stretch/>
        </p:blipFill>
        <p:spPr>
          <a:xfrm>
            <a:off x="1564987" y="5333885"/>
            <a:ext cx="1851151" cy="13575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4000" r="22000" b="54000"/>
          <a:stretch/>
        </p:blipFill>
        <p:spPr>
          <a:xfrm>
            <a:off x="2075950" y="1203007"/>
            <a:ext cx="1270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143</Words>
  <Application>Microsoft Office PowerPoint</Application>
  <PresentationFormat>On-screen Show (4:3)</PresentationFormat>
  <Paragraphs>53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LEQ: How do I identify the main topic and retell key details of a text? RI K.2</vt:lpstr>
      <vt:lpstr>What is the main topic?</vt:lpstr>
      <vt:lpstr>What is the main topic?</vt:lpstr>
      <vt:lpstr>LEQ: How do I identify the main topic and retell key details of a text? RI K.2</vt:lpstr>
      <vt:lpstr>What key details do we need?</vt:lpstr>
      <vt:lpstr>What key details do we need?</vt:lpstr>
      <vt:lpstr>What key details do we need?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LEQ: How do I identify the main topic and retell key details of a text? RI K.2</dc:title>
  <dc:creator>Melanie Keating</dc:creator>
  <cp:lastModifiedBy>Melanie Keating</cp:lastModifiedBy>
  <cp:revision>6</cp:revision>
  <dcterms:created xsi:type="dcterms:W3CDTF">2016-10-05T23:13:32Z</dcterms:created>
  <dcterms:modified xsi:type="dcterms:W3CDTF">2016-10-17T22:41:04Z</dcterms:modified>
</cp:coreProperties>
</file>