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1" r:id="rId4"/>
    <p:sldId id="262" r:id="rId5"/>
    <p:sldId id="263" r:id="rId6"/>
    <p:sldId id="260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4" r:id="rId22"/>
    <p:sldId id="279" r:id="rId23"/>
    <p:sldId id="280" r:id="rId24"/>
    <p:sldId id="281" r:id="rId25"/>
    <p:sldId id="282" r:id="rId26"/>
    <p:sldId id="283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657" autoAdjust="0"/>
  </p:normalViewPr>
  <p:slideViewPr>
    <p:cSldViewPr>
      <p:cViewPr varScale="1">
        <p:scale>
          <a:sx n="94" d="100"/>
          <a:sy n="94" d="100"/>
        </p:scale>
        <p:origin x="1138" y="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8F46A-4164-4E57-A92C-8C35532060E9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5CB9F-ECC9-45D8-8520-A0F6077B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1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5CB9F-ECC9-45D8-8520-A0F6077B20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5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5CB9F-ECC9-45D8-8520-A0F6077B20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38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5CB9F-ECC9-45D8-8520-A0F6077B20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10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5CB9F-ECC9-45D8-8520-A0F6077B20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5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5CB9F-ECC9-45D8-8520-A0F6077B20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0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5CB9F-ECC9-45D8-8520-A0F6077B20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0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EB6D-3242-4305-9FE7-C90F00627241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E37D-5670-45D3-810A-C45BD852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9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EB6D-3242-4305-9FE7-C90F00627241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E37D-5670-45D3-810A-C45BD852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8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EB6D-3242-4305-9FE7-C90F00627241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E37D-5670-45D3-810A-C45BD852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6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EB6D-3242-4305-9FE7-C90F00627241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E37D-5670-45D3-810A-C45BD852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2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EB6D-3242-4305-9FE7-C90F00627241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E37D-5670-45D3-810A-C45BD852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EB6D-3242-4305-9FE7-C90F00627241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E37D-5670-45D3-810A-C45BD852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5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EB6D-3242-4305-9FE7-C90F00627241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E37D-5670-45D3-810A-C45BD852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9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EB6D-3242-4305-9FE7-C90F00627241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E37D-5670-45D3-810A-C45BD852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2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EB6D-3242-4305-9FE7-C90F00627241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E37D-5670-45D3-810A-C45BD852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1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EB6D-3242-4305-9FE7-C90F00627241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E37D-5670-45D3-810A-C45BD852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EB6D-3242-4305-9FE7-C90F00627241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E37D-5670-45D3-810A-C45BD852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1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EEB6D-3242-4305-9FE7-C90F00627241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1E37D-5670-45D3-810A-C45BD8526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36" y="27709"/>
            <a:ext cx="9144000" cy="2228851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LEQ: What makes a story? K.RL.3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Sub LEQ: Who are the characters?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3606104"/>
            <a:ext cx="2916382" cy="325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81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65"/>
            <a:ext cx="8229600" cy="5523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Post-Test</a:t>
            </a:r>
            <a:endParaRPr lang="en-US" dirty="0"/>
          </a:p>
        </p:txBody>
      </p:sp>
      <p:pic>
        <p:nvPicPr>
          <p:cNvPr id="2057" name="Picture 12" descr="Image result for 3 little pigs build hou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" y="710812"/>
            <a:ext cx="2960139" cy="24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3" descr="Image result for 3 little pigs build hou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46" y="586536"/>
            <a:ext cx="2927917" cy="251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4" descr="Image result for 3 little pigs build hous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085" y="652745"/>
            <a:ext cx="3184989" cy="247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35379" y="3125302"/>
            <a:ext cx="2910349" cy="119419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three little pigs built houses to live in. 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995518" y="3125302"/>
            <a:ext cx="2895777" cy="119419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wolf came and blew the first pig’s house down. 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919714" y="3150440"/>
            <a:ext cx="3206360" cy="1864091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Then the wolf blew down the second pig’s house.  The pigs ran to the third pig’s house and were safe.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5381" y="332088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5533" y="4625646"/>
            <a:ext cx="2853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is the setting? </a:t>
            </a:r>
            <a:endParaRPr lang="en-US" sz="2400" b="1" dirty="0"/>
          </a:p>
        </p:txBody>
      </p:sp>
      <p:pic>
        <p:nvPicPr>
          <p:cNvPr id="19" name="Picture 18" descr="Image result for beach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33" y="5411844"/>
            <a:ext cx="1569165" cy="132213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00829" y="5032914"/>
            <a:ext cx="1143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1. Beach</a:t>
            </a:r>
            <a:endParaRPr lang="en-US" sz="2000" b="1" dirty="0"/>
          </a:p>
        </p:txBody>
      </p:sp>
      <p:pic>
        <p:nvPicPr>
          <p:cNvPr id="21" name="Picture 20" descr="Image result for wood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518" y="5393465"/>
            <a:ext cx="1628420" cy="13405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2351967" y="5013598"/>
            <a:ext cx="123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</a:t>
            </a:r>
            <a:r>
              <a:rPr lang="en-US" sz="2000" b="1" dirty="0" smtClean="0"/>
              <a:t>. Woods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55067" y="4999766"/>
            <a:ext cx="123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3. City</a:t>
            </a:r>
            <a:endParaRPr lang="en-US" sz="2000" b="1" dirty="0"/>
          </a:p>
        </p:txBody>
      </p:sp>
      <p:pic>
        <p:nvPicPr>
          <p:cNvPr id="24" name="Picture 23" descr="Image result for city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099" y="5373630"/>
            <a:ext cx="1683248" cy="1360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6705600" y="5652228"/>
            <a:ext cx="2420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Reread text</a:t>
            </a:r>
          </a:p>
          <a:p>
            <a:r>
              <a:rPr lang="en-US" dirty="0" smtClean="0"/>
              <a:t>Read question</a:t>
            </a:r>
          </a:p>
          <a:p>
            <a:r>
              <a:rPr lang="en-US" dirty="0" smtClean="0"/>
              <a:t>Students hold up finger amounts for answer.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3" grpId="0" animBg="1"/>
      <p:bldP spid="9" grpId="0"/>
      <p:bldP spid="12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36" y="27709"/>
            <a:ext cx="9144000" cy="2228851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LEQ: What makes a story? K.RL.3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438400"/>
            <a:ext cx="7086600" cy="1752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Sub LEQ: What happened in the beginning?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1" y="3861003"/>
            <a:ext cx="2687782" cy="29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52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65"/>
            <a:ext cx="8229600" cy="5523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Pre-Test</a:t>
            </a:r>
            <a:endParaRPr lang="en-US" dirty="0"/>
          </a:p>
        </p:txBody>
      </p:sp>
      <p:pic>
        <p:nvPicPr>
          <p:cNvPr id="2057" name="Picture 12" descr="Image result for 3 little pigs build hou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7" y="2410276"/>
            <a:ext cx="2960139" cy="24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3" descr="Image result for 3 little pigs build hous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93" y="2286000"/>
            <a:ext cx="2927917" cy="251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4" descr="Image result for 3 little pigs build hou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732" y="2352209"/>
            <a:ext cx="3184989" cy="247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6026" y="4824766"/>
            <a:ext cx="2910349" cy="119419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three little pigs built houses to live in. 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3016165" y="4824766"/>
            <a:ext cx="2895777" cy="119419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wolf came and blew the first pig’s house down. 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940361" y="4849904"/>
            <a:ext cx="3206360" cy="1864091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Then the wolf blew down the second pig’s house.  The pigs ran to the third pig’s house and were safe.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0647" y="2156664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6028" y="5020349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66326" y="572"/>
            <a:ext cx="2877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Reread text</a:t>
            </a:r>
          </a:p>
          <a:p>
            <a:r>
              <a:rPr lang="en-US" dirty="0" smtClean="0"/>
              <a:t>Review character and setting</a:t>
            </a:r>
          </a:p>
          <a:p>
            <a:r>
              <a:rPr lang="en-US" dirty="0" smtClean="0"/>
              <a:t>Read question</a:t>
            </a:r>
          </a:p>
          <a:p>
            <a:r>
              <a:rPr lang="en-US" dirty="0" smtClean="0"/>
              <a:t>Students hold up finger amounts for answer.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026" y="1131838"/>
            <a:ext cx="5277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happened in the beginning?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9761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3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9" descr="Image result for beginning middle end roller co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330"/>
            <a:ext cx="2971800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15" descr="Image result for beginning middle e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8"/>
          <a:stretch/>
        </p:blipFill>
        <p:spPr bwMode="auto">
          <a:xfrm>
            <a:off x="5791200" y="54855"/>
            <a:ext cx="3284538" cy="159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21" descr="Image result for first day of scho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5600268"/>
            <a:ext cx="3429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95300" y="2443639"/>
            <a:ext cx="8153400" cy="12139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kumimoji="0" lang="en-US" alt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what happen in the story. It includes the beginning, middle, and end.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352550" y="1431166"/>
            <a:ext cx="596265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26828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52816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71104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0" y="81772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20" descr="Image result for birthday par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6" y="3532681"/>
            <a:ext cx="2705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3" descr="Image result for family at the beach clip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478684"/>
            <a:ext cx="2713038" cy="202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4953000" y="512055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0638774">
            <a:off x="416624" y="1156120"/>
            <a:ext cx="484632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1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Carlos Goes to School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26" y="1828800"/>
            <a:ext cx="6567948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65"/>
            <a:ext cx="8229600" cy="5523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Post-Test</a:t>
            </a:r>
            <a:endParaRPr lang="en-US" dirty="0"/>
          </a:p>
        </p:txBody>
      </p:sp>
      <p:pic>
        <p:nvPicPr>
          <p:cNvPr id="2057" name="Picture 12" descr="Image result for 3 little pigs build hou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7" y="2410276"/>
            <a:ext cx="2960139" cy="24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3" descr="Image result for 3 little pigs build hous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93" y="2286000"/>
            <a:ext cx="2927917" cy="251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4" descr="Image result for 3 little pigs build hou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732" y="2352209"/>
            <a:ext cx="3184989" cy="247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6026" y="4824766"/>
            <a:ext cx="2910349" cy="119419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three little pigs built houses to live in. 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3016165" y="4824766"/>
            <a:ext cx="2895777" cy="119419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wolf came and blew the first pig’s house down. 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940361" y="4849904"/>
            <a:ext cx="3206360" cy="1864091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Then the wolf blew down the second pig’s house.  The pigs ran to the third pig’s house and were safe.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0647" y="2156664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6028" y="5020349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66326" y="572"/>
            <a:ext cx="2877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Reread text</a:t>
            </a:r>
          </a:p>
          <a:p>
            <a:r>
              <a:rPr lang="en-US" dirty="0" smtClean="0"/>
              <a:t>Review character and setting</a:t>
            </a:r>
          </a:p>
          <a:p>
            <a:r>
              <a:rPr lang="en-US" dirty="0" smtClean="0"/>
              <a:t>Read question</a:t>
            </a:r>
          </a:p>
          <a:p>
            <a:r>
              <a:rPr lang="en-US" dirty="0" smtClean="0"/>
              <a:t>Students hold up finger amounts for answer.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026" y="1131838"/>
            <a:ext cx="5277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happened in the beginning?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4263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3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36" y="27709"/>
            <a:ext cx="9144000" cy="2228851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LEQ: What makes a story? K.RL.3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438400"/>
            <a:ext cx="7086600" cy="1752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Sub LEQ: What happened in the middle?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1" y="3861003"/>
            <a:ext cx="2687782" cy="29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89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65"/>
            <a:ext cx="8229600" cy="5523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Pre-Test</a:t>
            </a:r>
            <a:endParaRPr lang="en-US" dirty="0"/>
          </a:p>
        </p:txBody>
      </p:sp>
      <p:pic>
        <p:nvPicPr>
          <p:cNvPr id="2057" name="Picture 12" descr="Image result for 3 little pigs build hou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7" y="2410276"/>
            <a:ext cx="2960139" cy="24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3" descr="Image result for 3 little pigs build hous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93" y="2286000"/>
            <a:ext cx="2927917" cy="251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4" descr="Image result for 3 little pigs build hou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732" y="2352209"/>
            <a:ext cx="3184989" cy="247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6026" y="4824766"/>
            <a:ext cx="2910349" cy="119419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three little pigs built houses to live in. 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3016165" y="4824766"/>
            <a:ext cx="2895777" cy="119419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wolf came and blew the first pig’s house down. 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940361" y="4849904"/>
            <a:ext cx="3206360" cy="1864091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Then the wolf blew down the second pig’s house.  The pigs ran to the third pig’s house and were safe.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0647" y="2156664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6028" y="5020349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66326" y="572"/>
            <a:ext cx="2877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Reread text</a:t>
            </a:r>
          </a:p>
          <a:p>
            <a:r>
              <a:rPr lang="en-US" dirty="0" smtClean="0"/>
              <a:t>Review character and setting</a:t>
            </a:r>
          </a:p>
          <a:p>
            <a:r>
              <a:rPr lang="en-US" dirty="0" smtClean="0"/>
              <a:t>Read question</a:t>
            </a:r>
          </a:p>
          <a:p>
            <a:r>
              <a:rPr lang="en-US" dirty="0" smtClean="0"/>
              <a:t>Students hold up finger amounts for answer.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026" y="1131838"/>
            <a:ext cx="5277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happened in the middle?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3932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3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9" descr="Image result for beginning middle end roller co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330"/>
            <a:ext cx="2971800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15" descr="Image result for beginning middle e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8"/>
          <a:stretch/>
        </p:blipFill>
        <p:spPr bwMode="auto">
          <a:xfrm>
            <a:off x="5791200" y="54855"/>
            <a:ext cx="3284538" cy="159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21" descr="Image result for first day of scho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5600268"/>
            <a:ext cx="3429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95300" y="2443639"/>
            <a:ext cx="8153400" cy="12139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kumimoji="0" lang="en-US" alt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what happen in the story. It includes the beginning, middle, and end.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352550" y="1431166"/>
            <a:ext cx="596265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26828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52816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71104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0" y="81772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20" descr="Image result for birthday par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6" y="3532681"/>
            <a:ext cx="2705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3" descr="Image result for family at the beach clip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478684"/>
            <a:ext cx="2713038" cy="202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4953000" y="512055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0638774">
            <a:off x="416624" y="1156120"/>
            <a:ext cx="484632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4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Carlos Goes to School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26" y="1828800"/>
            <a:ext cx="6567948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66"/>
            <a:ext cx="8229600" cy="1143000"/>
          </a:xfrm>
        </p:spPr>
        <p:txBody>
          <a:bodyPr/>
          <a:lstStyle/>
          <a:p>
            <a:r>
              <a:rPr lang="en-US" dirty="0" smtClean="0"/>
              <a:t>Pre-Test</a:t>
            </a:r>
            <a:endParaRPr lang="en-US" dirty="0"/>
          </a:p>
        </p:txBody>
      </p:sp>
      <p:pic>
        <p:nvPicPr>
          <p:cNvPr id="2057" name="Picture 12" descr="Image result for 3 little pigs build hou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90402"/>
            <a:ext cx="2960139" cy="24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3" descr="Image result for 3 little pigs build hou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65" y="1066126"/>
            <a:ext cx="2927917" cy="251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4" descr="Image result for 3 little pigs build hous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704" y="1132335"/>
            <a:ext cx="3184989" cy="247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-2" y="3604892"/>
            <a:ext cx="2910349" cy="119419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three little pigs built houses to live in. 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960137" y="3604892"/>
            <a:ext cx="2895777" cy="119419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wolf came and blew the first pig’s house down. 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884333" y="3630030"/>
            <a:ext cx="3206360" cy="1864091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Then the wolf blew down the second pig’s house.  The pigs ran to the third pig’s house and were safe.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38004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565767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 out pictures to students.</a:t>
            </a:r>
          </a:p>
          <a:p>
            <a:r>
              <a:rPr lang="en-US" dirty="0" smtClean="0"/>
              <a:t>Say: Point to the characters in the picture.</a:t>
            </a:r>
          </a:p>
          <a:p>
            <a:r>
              <a:rPr lang="en-US" dirty="0" smtClean="0"/>
              <a:t>Mark who is correct. </a:t>
            </a:r>
          </a:p>
          <a:p>
            <a:r>
              <a:rPr lang="en-US" dirty="0" smtClean="0"/>
              <a:t>Then pick up the pictures.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0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3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65"/>
            <a:ext cx="8229600" cy="5523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Post-Test</a:t>
            </a:r>
            <a:endParaRPr lang="en-US" dirty="0"/>
          </a:p>
        </p:txBody>
      </p:sp>
      <p:pic>
        <p:nvPicPr>
          <p:cNvPr id="2057" name="Picture 12" descr="Image result for 3 little pigs build hou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7" y="2410276"/>
            <a:ext cx="2960139" cy="24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3" descr="Image result for 3 little pigs build hous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93" y="2286000"/>
            <a:ext cx="2927917" cy="251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4" descr="Image result for 3 little pigs build hou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732" y="2352209"/>
            <a:ext cx="3184989" cy="247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6026" y="4824766"/>
            <a:ext cx="2910349" cy="119419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three little pigs built houses to live in. 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3016165" y="4824766"/>
            <a:ext cx="2895777" cy="119419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wolf came and blew the first pig’s house down. 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940361" y="4849904"/>
            <a:ext cx="3206360" cy="1864091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Then the wolf blew down the second pig’s house.  The pigs ran to the third pig’s house and were safe.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0647" y="2156664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6028" y="5020349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66326" y="572"/>
            <a:ext cx="2877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Reread text</a:t>
            </a:r>
          </a:p>
          <a:p>
            <a:r>
              <a:rPr lang="en-US" dirty="0" smtClean="0"/>
              <a:t>Review character and setting</a:t>
            </a:r>
          </a:p>
          <a:p>
            <a:r>
              <a:rPr lang="en-US" dirty="0" smtClean="0"/>
              <a:t>Read question</a:t>
            </a:r>
          </a:p>
          <a:p>
            <a:r>
              <a:rPr lang="en-US" dirty="0" smtClean="0"/>
              <a:t>Students hold up finger amounts for answer.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026" y="1131838"/>
            <a:ext cx="5277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happened in the middle?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0465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3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36" y="27709"/>
            <a:ext cx="9144000" cy="2228851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LEQ: What makes a story? K.RL.3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438400"/>
            <a:ext cx="7086600" cy="1752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Sub LEQ: What happened at the end?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1" y="3861003"/>
            <a:ext cx="2687782" cy="29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81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65"/>
            <a:ext cx="8229600" cy="5523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Pre-Test</a:t>
            </a:r>
            <a:endParaRPr lang="en-US" dirty="0"/>
          </a:p>
        </p:txBody>
      </p:sp>
      <p:pic>
        <p:nvPicPr>
          <p:cNvPr id="2057" name="Picture 12" descr="Image result for 3 little pigs build hou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7" y="2410276"/>
            <a:ext cx="2960139" cy="24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3" descr="Image result for 3 little pigs build hous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93" y="2286000"/>
            <a:ext cx="2927917" cy="251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4" descr="Image result for 3 little pigs build hou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732" y="2352209"/>
            <a:ext cx="3184989" cy="247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6026" y="4824766"/>
            <a:ext cx="2910349" cy="119419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three little pigs built houses to live in. 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3016165" y="4824766"/>
            <a:ext cx="2895777" cy="119419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wolf came and blew the first pig’s house down. 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940361" y="4849904"/>
            <a:ext cx="3206360" cy="1864091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Then the wolf blew down the second pig’s house.  The pigs ran to the third pig’s house and were safe.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0647" y="2156664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6028" y="5020349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66326" y="572"/>
            <a:ext cx="2877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Reread text</a:t>
            </a:r>
          </a:p>
          <a:p>
            <a:r>
              <a:rPr lang="en-US" dirty="0" smtClean="0"/>
              <a:t>Review character and setting</a:t>
            </a:r>
          </a:p>
          <a:p>
            <a:r>
              <a:rPr lang="en-US" dirty="0" smtClean="0"/>
              <a:t>Read question</a:t>
            </a:r>
          </a:p>
          <a:p>
            <a:r>
              <a:rPr lang="en-US" dirty="0" smtClean="0"/>
              <a:t>Students hold up finger amounts for answer.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026" y="1131838"/>
            <a:ext cx="5277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happened at the end?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7196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3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9" descr="Image result for beginning middle end roller co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330"/>
            <a:ext cx="2971800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15" descr="Image result for beginning middle e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8"/>
          <a:stretch/>
        </p:blipFill>
        <p:spPr bwMode="auto">
          <a:xfrm>
            <a:off x="5791200" y="54855"/>
            <a:ext cx="3284538" cy="159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21" descr="Image result for first day of scho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5600268"/>
            <a:ext cx="3429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95300" y="2443639"/>
            <a:ext cx="8153400" cy="12139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kumimoji="0" lang="en-US" alt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what happen in the story. It includes the beginning, middle, and end.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352550" y="1431166"/>
            <a:ext cx="596265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26828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52816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71104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0" y="81772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20" descr="Image result for birthday par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6" y="3532681"/>
            <a:ext cx="2705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3" descr="Image result for family at the beach clip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478684"/>
            <a:ext cx="2713038" cy="202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4953000" y="512055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0638774">
            <a:off x="416624" y="1156120"/>
            <a:ext cx="484632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8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Carlos Goes to School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26" y="1828800"/>
            <a:ext cx="6567948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2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65"/>
            <a:ext cx="8229600" cy="5523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Post-Test</a:t>
            </a:r>
            <a:endParaRPr lang="en-US" dirty="0"/>
          </a:p>
        </p:txBody>
      </p:sp>
      <p:pic>
        <p:nvPicPr>
          <p:cNvPr id="2057" name="Picture 12" descr="Image result for 3 little pigs build hou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7" y="2410276"/>
            <a:ext cx="2960139" cy="24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3" descr="Image result for 3 little pigs build hous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93" y="2286000"/>
            <a:ext cx="2927917" cy="251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4" descr="Image result for 3 little pigs build hou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732" y="2352209"/>
            <a:ext cx="3184989" cy="247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6026" y="4824766"/>
            <a:ext cx="2910349" cy="119419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three little pigs built houses to live in. 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3016165" y="4824766"/>
            <a:ext cx="2895777" cy="119419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wolf came and blew the first pig’s house down. 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940361" y="4849904"/>
            <a:ext cx="3206360" cy="1864091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Then the wolf blew down the second pig’s house.  The pigs ran to the third pig’s house and were safe.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0647" y="2156664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6028" y="5020349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66326" y="572"/>
            <a:ext cx="2877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Reread text</a:t>
            </a:r>
          </a:p>
          <a:p>
            <a:r>
              <a:rPr lang="en-US" dirty="0" smtClean="0"/>
              <a:t>Review character and setting</a:t>
            </a:r>
          </a:p>
          <a:p>
            <a:r>
              <a:rPr lang="en-US" dirty="0" smtClean="0"/>
              <a:t>Read question</a:t>
            </a:r>
          </a:p>
          <a:p>
            <a:r>
              <a:rPr lang="en-US" dirty="0" smtClean="0"/>
              <a:t>Students hold up finger amounts for answer.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026" y="1131838"/>
            <a:ext cx="5277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happened at the end?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1750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3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36" y="27709"/>
            <a:ext cx="9144000" cy="2228851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LEQ: What makes a story? K.RL.3</a:t>
            </a:r>
            <a:endParaRPr lang="en-US" sz="6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45" y="2438400"/>
            <a:ext cx="3830781" cy="427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6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686675"/>
              </p:ext>
            </p:extLst>
          </p:nvPr>
        </p:nvGraphicFramePr>
        <p:xfrm>
          <a:off x="1066799" y="762000"/>
          <a:ext cx="5937250" cy="5918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97425"/>
                <a:gridCol w="1139825"/>
              </a:tblGrid>
              <a:tr h="19618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illustrations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19618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words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19618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Story </a:t>
                      </a:r>
                      <a:r>
                        <a:rPr lang="en-US" sz="1600" dirty="0">
                          <a:effectLst/>
                        </a:rPr>
                        <a:t>Elements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12" descr="Image result for 3 little pigs build hous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1752600" cy="142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8" y="2819400"/>
            <a:ext cx="2697163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6" descr="Image result for three little pigs and wo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3330" y="4802886"/>
            <a:ext cx="1730375" cy="109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0" descr="Image result for woo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645" y="4794722"/>
            <a:ext cx="1630363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969602" y="0"/>
            <a:ext cx="41316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LEQ: What makes a story?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3800" y="518160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Draw an ‘a’ next to the ones we need and a ‘c’ next to the ones we don’t need.</a:t>
            </a:r>
          </a:p>
          <a:p>
            <a:r>
              <a:rPr lang="en-US" sz="1600" dirty="0" smtClean="0"/>
              <a:t>Model.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00010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8" descr="Image result for lighting mcque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623"/>
            <a:ext cx="233203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10" descr="Image result for thomas the tank en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7000" y="152400"/>
            <a:ext cx="2498725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874837" y="1720558"/>
            <a:ext cx="53943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02441" y="2941444"/>
            <a:ext cx="8153400" cy="1657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kumimoji="0" lang="en-US" alt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characters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the people, animals, or things the story is about.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33829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65373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0" y="81375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4" descr="Image result for people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6486"/>
            <a:ext cx="3635375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nimals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983" y="3703638"/>
            <a:ext cx="3132138" cy="315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08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Carlos Goes to School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26" y="1828800"/>
            <a:ext cx="6567948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66"/>
            <a:ext cx="8229600" cy="1143000"/>
          </a:xfrm>
        </p:spPr>
        <p:txBody>
          <a:bodyPr/>
          <a:lstStyle/>
          <a:p>
            <a:r>
              <a:rPr lang="en-US" dirty="0" smtClean="0"/>
              <a:t>Post-Test</a:t>
            </a:r>
            <a:endParaRPr lang="en-US" dirty="0"/>
          </a:p>
        </p:txBody>
      </p:sp>
      <p:pic>
        <p:nvPicPr>
          <p:cNvPr id="2057" name="Picture 12" descr="Image result for 3 little pigs build hou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90402"/>
            <a:ext cx="2960139" cy="24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3" descr="Image result for 3 little pigs build hou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65" y="1066126"/>
            <a:ext cx="2927917" cy="251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4" descr="Image result for 3 little pigs build hous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704" y="1132335"/>
            <a:ext cx="3184989" cy="247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-2" y="3604892"/>
            <a:ext cx="2910349" cy="119419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three little pigs built houses to live in. 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960137" y="3604892"/>
            <a:ext cx="2895777" cy="119419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wolf came and blew the first pig’s house down. 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884333" y="3630030"/>
            <a:ext cx="3206360" cy="1864091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Then the wolf blew down the second pig’s house.  The pigs ran to the third pig’s house and were safe.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38004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565767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 out pictures to students.</a:t>
            </a:r>
          </a:p>
          <a:p>
            <a:r>
              <a:rPr lang="en-US" dirty="0" smtClean="0"/>
              <a:t>Say: Point to the characters in the picture.</a:t>
            </a:r>
          </a:p>
          <a:p>
            <a:r>
              <a:rPr lang="en-US" dirty="0" smtClean="0"/>
              <a:t>Mark who is correct. </a:t>
            </a:r>
          </a:p>
          <a:p>
            <a:r>
              <a:rPr lang="en-US" dirty="0" smtClean="0"/>
              <a:t>Then pick up the pictures.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3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36" y="27709"/>
            <a:ext cx="9144000" cy="2228851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LEQ: What makes a story? K.RL.3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Sub LEQ: What is the setting?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3606104"/>
            <a:ext cx="2916382" cy="325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40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65"/>
            <a:ext cx="8229600" cy="5523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Pre-Test</a:t>
            </a:r>
            <a:endParaRPr lang="en-US" dirty="0"/>
          </a:p>
        </p:txBody>
      </p:sp>
      <p:pic>
        <p:nvPicPr>
          <p:cNvPr id="2057" name="Picture 12" descr="Image result for 3 little pigs build hou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" y="710812"/>
            <a:ext cx="2960139" cy="24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3" descr="Image result for 3 little pigs build hou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46" y="586536"/>
            <a:ext cx="2927917" cy="251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4" descr="Image result for 3 little pigs build hous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085" y="652745"/>
            <a:ext cx="3184989" cy="247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35379" y="3125302"/>
            <a:ext cx="2910349" cy="119419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three little pigs built houses to live in. 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995518" y="3125302"/>
            <a:ext cx="2895777" cy="119419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wolf came and blew the first pig’s house down. 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919714" y="3150440"/>
            <a:ext cx="3206360" cy="1864091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Then the wolf blew down the second pig’s house.  The pigs ran to the third pig’s house and were safe.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5381" y="332088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5533" y="4625646"/>
            <a:ext cx="2853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is the setting? </a:t>
            </a:r>
            <a:endParaRPr lang="en-US" sz="2400" b="1" dirty="0"/>
          </a:p>
        </p:txBody>
      </p:sp>
      <p:pic>
        <p:nvPicPr>
          <p:cNvPr id="19" name="Picture 18" descr="Image result for beach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33" y="5411844"/>
            <a:ext cx="1569165" cy="132213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00829" y="5032914"/>
            <a:ext cx="1143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1. Beach</a:t>
            </a:r>
            <a:endParaRPr lang="en-US" sz="2000" b="1" dirty="0"/>
          </a:p>
        </p:txBody>
      </p:sp>
      <p:pic>
        <p:nvPicPr>
          <p:cNvPr id="21" name="Picture 20" descr="Image result for wood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518" y="5393465"/>
            <a:ext cx="1628420" cy="13405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2351967" y="5013598"/>
            <a:ext cx="123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</a:t>
            </a:r>
            <a:r>
              <a:rPr lang="en-US" sz="2000" b="1" dirty="0" smtClean="0"/>
              <a:t>. Woods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55067" y="4999766"/>
            <a:ext cx="123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3. City</a:t>
            </a:r>
            <a:endParaRPr lang="en-US" sz="2000" b="1" dirty="0"/>
          </a:p>
        </p:txBody>
      </p:sp>
      <p:pic>
        <p:nvPicPr>
          <p:cNvPr id="24" name="Picture 23" descr="Image result for city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099" y="5373630"/>
            <a:ext cx="1683248" cy="1360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6705600" y="5393465"/>
            <a:ext cx="24204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Reread text</a:t>
            </a:r>
          </a:p>
          <a:p>
            <a:r>
              <a:rPr lang="en-US" dirty="0" smtClean="0"/>
              <a:t>Review character</a:t>
            </a:r>
          </a:p>
          <a:p>
            <a:r>
              <a:rPr lang="en-US" dirty="0" smtClean="0"/>
              <a:t>Read question</a:t>
            </a:r>
          </a:p>
          <a:p>
            <a:r>
              <a:rPr lang="en-US" dirty="0" smtClean="0"/>
              <a:t>Students hold up finger amounts for answer.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7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3" grpId="0" animBg="1"/>
      <p:bldP spid="9" grpId="0"/>
      <p:bldP spid="12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14" descr="Image result for plac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2" y="4808539"/>
            <a:ext cx="2484438" cy="20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1" descr="Image result for day and n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489630"/>
            <a:ext cx="2225675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52600" y="1783783"/>
            <a:ext cx="596265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SETTING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62000" y="2873376"/>
            <a:ext cx="8153400" cy="1657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kumimoji="0" lang="en-US" alt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setting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where and when a story takes place.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743325" y="5358381"/>
            <a:ext cx="2190750" cy="523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= place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0" y="37639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5075238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 flipH="1">
            <a:off x="190500" y="76714"/>
            <a:ext cx="2362200" cy="32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= day or night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6" name="Picture 13" descr="Image result for place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414434"/>
            <a:ext cx="3314866" cy="329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2" descr="Image result for place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2" y="3433820"/>
            <a:ext cx="3284538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71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Carlos Goes to School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26" y="1828800"/>
            <a:ext cx="6567948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930</Words>
  <Application>Microsoft Office PowerPoint</Application>
  <PresentationFormat>On-screen Show (4:3)</PresentationFormat>
  <Paragraphs>155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LEQ: What makes a story? K.RL.3</vt:lpstr>
      <vt:lpstr>Pre-Test</vt:lpstr>
      <vt:lpstr>PowerPoint Presentation</vt:lpstr>
      <vt:lpstr>Carlos Goes to School</vt:lpstr>
      <vt:lpstr>Post-Test</vt:lpstr>
      <vt:lpstr>LEQ: What makes a story? K.RL.3</vt:lpstr>
      <vt:lpstr>Pre-Test</vt:lpstr>
      <vt:lpstr>PowerPoint Presentation</vt:lpstr>
      <vt:lpstr>Carlos Goes to School</vt:lpstr>
      <vt:lpstr>Post-Test</vt:lpstr>
      <vt:lpstr>LEQ: What makes a story? K.RL.3</vt:lpstr>
      <vt:lpstr>Pre-Test</vt:lpstr>
      <vt:lpstr>PowerPoint Presentation</vt:lpstr>
      <vt:lpstr>Carlos Goes to School</vt:lpstr>
      <vt:lpstr>Post-Test</vt:lpstr>
      <vt:lpstr>LEQ: What makes a story? K.RL.3</vt:lpstr>
      <vt:lpstr>Pre-Test</vt:lpstr>
      <vt:lpstr>PowerPoint Presentation</vt:lpstr>
      <vt:lpstr>Carlos Goes to School</vt:lpstr>
      <vt:lpstr>Post-Test</vt:lpstr>
      <vt:lpstr>LEQ: What makes a story? K.RL.3</vt:lpstr>
      <vt:lpstr>Pre-Test</vt:lpstr>
      <vt:lpstr>PowerPoint Presentation</vt:lpstr>
      <vt:lpstr>Carlos Goes to School</vt:lpstr>
      <vt:lpstr>Post-Test</vt:lpstr>
      <vt:lpstr>LEQ: What makes a story? K.RL.3</vt:lpstr>
      <vt:lpstr>PowerPoint Presentation</vt:lpstr>
    </vt:vector>
  </TitlesOfParts>
  <Company>Durham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LEQ: What makes a story? K.RL.3</dc:title>
  <dc:creator>Melanie Keating</dc:creator>
  <cp:lastModifiedBy>Melanie</cp:lastModifiedBy>
  <cp:revision>18</cp:revision>
  <dcterms:created xsi:type="dcterms:W3CDTF">2016-09-03T00:02:32Z</dcterms:created>
  <dcterms:modified xsi:type="dcterms:W3CDTF">2016-09-04T12:58:35Z</dcterms:modified>
</cp:coreProperties>
</file>