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57" r:id="rId7"/>
    <p:sldId id="271" r:id="rId8"/>
    <p:sldId id="267" r:id="rId9"/>
    <p:sldId id="258" r:id="rId10"/>
    <p:sldId id="270" r:id="rId11"/>
    <p:sldId id="269" r:id="rId12"/>
    <p:sldId id="259" r:id="rId13"/>
    <p:sldId id="273" r:id="rId14"/>
    <p:sldId id="274" r:id="rId15"/>
    <p:sldId id="272" r:id="rId16"/>
    <p:sldId id="276" r:id="rId17"/>
    <p:sldId id="277" r:id="rId18"/>
    <p:sldId id="260" r:id="rId19"/>
    <p:sldId id="278" r:id="rId20"/>
    <p:sldId id="279" r:id="rId21"/>
    <p:sldId id="275" r:id="rId22"/>
    <p:sldId id="280" r:id="rId23"/>
    <p:sldId id="281" r:id="rId24"/>
    <p:sldId id="26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3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9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4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FB9D-8A40-4FFD-91D5-F4ED22B8C4E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4C96B-7359-42B5-A0D7-F405D64B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jpeg"/><Relationship Id="rId7" Type="http://schemas.openxmlformats.org/officeDocument/2006/relationships/image" Target="../media/image2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0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LEQ: How </a:t>
            </a:r>
            <a:r>
              <a:rPr lang="en-US" sz="5400" b="1" dirty="0"/>
              <a:t>do I identify the main topic and retell key details of a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>
            <a:noAutofit/>
          </a:bodyPr>
          <a:lstStyle/>
          <a:p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3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31108" y="-300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key details tell you about the main topic?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r="11686"/>
          <a:stretch/>
        </p:blipFill>
        <p:spPr>
          <a:xfrm>
            <a:off x="3395577" y="1182237"/>
            <a:ext cx="5715001" cy="5675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6566" y="3200400"/>
            <a:ext cx="109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School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7143" r="20162" b="12185"/>
          <a:stretch/>
        </p:blipFill>
        <p:spPr>
          <a:xfrm>
            <a:off x="5638800" y="3622131"/>
            <a:ext cx="1348418" cy="973295"/>
          </a:xfrm>
          <a:prstGeom prst="rect">
            <a:avLst/>
          </a:prstGeom>
        </p:spPr>
      </p:pic>
      <p:pic>
        <p:nvPicPr>
          <p:cNvPr id="8" name="Picture 4" descr="Image result for bed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10" y="4881854"/>
            <a:ext cx="1523218" cy="12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31813" y="5760294"/>
            <a:ext cx="109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Bed</a:t>
            </a:r>
            <a:endParaRPr lang="en-US" b="1" dirty="0"/>
          </a:p>
        </p:txBody>
      </p:sp>
      <p:pic>
        <p:nvPicPr>
          <p:cNvPr id="10" name="Picture 10" descr="Image result for couch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5342"/>
            <a:ext cx="1525514" cy="12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472" y="2673107"/>
            <a:ext cx="135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Couch</a:t>
            </a:r>
            <a:endParaRPr lang="en-US" b="1" dirty="0"/>
          </a:p>
        </p:txBody>
      </p:sp>
      <p:pic>
        <p:nvPicPr>
          <p:cNvPr id="12" name="Picture 6" descr="Image result for family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3" y="3285712"/>
            <a:ext cx="2255837" cy="15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61948" y="3474651"/>
            <a:ext cx="91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Family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3438" r="12213"/>
          <a:stretch/>
        </p:blipFill>
        <p:spPr>
          <a:xfrm>
            <a:off x="2017202" y="1153482"/>
            <a:ext cx="873578" cy="13095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33601" y="2351063"/>
            <a:ext cx="108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Backpack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85" y="2825957"/>
            <a:ext cx="883856" cy="8086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8556" y="3301813"/>
            <a:ext cx="9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Scissors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" y="4946435"/>
            <a:ext cx="895102" cy="10940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343" y="5964876"/>
            <a:ext cx="111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Crayons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9" y="5760294"/>
            <a:ext cx="724250" cy="7511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51032" y="6427162"/>
            <a:ext cx="767443" cy="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Pencil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84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a </a:t>
            </a:r>
            <a:r>
              <a:rPr lang="en-US" dirty="0" smtClean="0">
                <a:solidFill>
                  <a:srgbClr val="FF0000"/>
                </a:solidFill>
              </a:rPr>
              <a:t>key detail</a:t>
            </a:r>
            <a:r>
              <a:rPr lang="en-US" dirty="0" smtClean="0"/>
              <a:t>. What tells you about the main topic?</a:t>
            </a:r>
            <a:endParaRPr lang="en-US" dirty="0"/>
          </a:p>
        </p:txBody>
      </p:sp>
      <p:sp>
        <p:nvSpPr>
          <p:cNvPr id="4" name="AutoShape 2" descr="Image result for ope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open 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open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7" y="1600200"/>
            <a:ext cx="8607425" cy="50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po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01109"/>
            <a:ext cx="3686588" cy="15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po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25" y="2103053"/>
            <a:ext cx="2996123" cy="239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775" y="4623776"/>
            <a:ext cx="380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Police officers help protect us</a:t>
            </a:r>
            <a:r>
              <a:rPr lang="en-US" sz="3600" dirty="0"/>
              <a:t>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40481" y="2362200"/>
            <a:ext cx="380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police drive police cars.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83489" y="2103053"/>
            <a:ext cx="3030759" cy="2396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40481" y="4004651"/>
            <a:ext cx="3806825" cy="1681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68191" y="2467063"/>
            <a:ext cx="3080410" cy="1095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2775" y="4695825"/>
            <a:ext cx="3654425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mage result for search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t="8672" r="-2952" b="19558"/>
          <a:stretch/>
        </p:blipFill>
        <p:spPr bwMode="auto">
          <a:xfrm>
            <a:off x="363393" y="160337"/>
            <a:ext cx="1694007" cy="1592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4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LEQ: How </a:t>
            </a:r>
            <a:r>
              <a:rPr lang="en-US" sz="5400" b="1" dirty="0"/>
              <a:t>do I identify the main topic and retell key details of a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Sub LEQ: What does it mean to retell?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12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Retell means to talk about the book</a:t>
            </a:r>
            <a:endParaRPr lang="en-US" dirty="0"/>
          </a:p>
        </p:txBody>
      </p:sp>
      <p:pic>
        <p:nvPicPr>
          <p:cNvPr id="5" name="Picture 4" descr="Image result for beginning middle e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0"/>
          <a:stretch/>
        </p:blipFill>
        <p:spPr bwMode="auto">
          <a:xfrm>
            <a:off x="2189018" y="1371600"/>
            <a:ext cx="4953000" cy="2743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Image result for beginning middle 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8" b="37939"/>
          <a:stretch/>
        </p:blipFill>
        <p:spPr bwMode="auto">
          <a:xfrm>
            <a:off x="607866" y="4114801"/>
            <a:ext cx="8115301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5842336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2118" y="5715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5735782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235368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133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5218" y="2133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947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Retell.  </a:t>
            </a:r>
            <a:endParaRPr lang="en-US" dirty="0"/>
          </a:p>
        </p:txBody>
      </p:sp>
      <p:pic>
        <p:nvPicPr>
          <p:cNvPr id="3074" name="Picture 2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8" t="-5880" r="-43095" b="5880"/>
          <a:stretch/>
        </p:blipFill>
        <p:spPr bwMode="auto">
          <a:xfrm>
            <a:off x="12961256" y="119062"/>
            <a:ext cx="5098143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3" t="15820" b="19751"/>
          <a:stretch/>
        </p:blipFill>
        <p:spPr bwMode="auto">
          <a:xfrm>
            <a:off x="7021286" y="1981200"/>
            <a:ext cx="21227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000" r="89821" b="25000"/>
          <a:stretch/>
        </p:blipFill>
        <p:spPr bwMode="auto">
          <a:xfrm>
            <a:off x="0" y="3100387"/>
            <a:ext cx="1879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50000" r="44484" b="10371"/>
          <a:stretch/>
        </p:blipFill>
        <p:spPr bwMode="auto">
          <a:xfrm>
            <a:off x="1908628" y="2685142"/>
            <a:ext cx="4767943" cy="22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4519612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02346" y="4501153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9243" y="5638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59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LEQ: How </a:t>
            </a:r>
            <a:r>
              <a:rPr lang="en-US" sz="5400" b="1" dirty="0"/>
              <a:t>do I identify the main topic and retell key details of a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Sub LEQ: </a:t>
            </a:r>
            <a:r>
              <a:rPr lang="en-US" sz="4400" b="1" dirty="0">
                <a:solidFill>
                  <a:srgbClr val="00B050"/>
                </a:solidFill>
              </a:rPr>
              <a:t>How do I retell </a:t>
            </a:r>
            <a:r>
              <a:rPr lang="en-US" sz="4400" b="1" dirty="0" smtClean="0">
                <a:solidFill>
                  <a:srgbClr val="00B050"/>
                </a:solidFill>
              </a:rPr>
              <a:t>the first key detail? 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12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Retell means to talk about the book</a:t>
            </a:r>
            <a:endParaRPr lang="en-US" dirty="0"/>
          </a:p>
        </p:txBody>
      </p:sp>
      <p:pic>
        <p:nvPicPr>
          <p:cNvPr id="5" name="Picture 4" descr="Image result for beginning middle e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0"/>
          <a:stretch/>
        </p:blipFill>
        <p:spPr bwMode="auto">
          <a:xfrm>
            <a:off x="2189018" y="1371600"/>
            <a:ext cx="4953000" cy="2743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Image result for beginning middle 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8" b="37939"/>
          <a:stretch/>
        </p:blipFill>
        <p:spPr bwMode="auto">
          <a:xfrm>
            <a:off x="607866" y="4114801"/>
            <a:ext cx="8115301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5842336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2118" y="5715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5735782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235368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133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5218" y="2133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3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came first?</a:t>
            </a:r>
            <a:endParaRPr lang="en-US" dirty="0"/>
          </a:p>
        </p:txBody>
      </p:sp>
      <p:pic>
        <p:nvPicPr>
          <p:cNvPr id="3074" name="Picture 2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8" t="-5880" r="-43095" b="5880"/>
          <a:stretch/>
        </p:blipFill>
        <p:spPr bwMode="auto">
          <a:xfrm>
            <a:off x="12961256" y="119062"/>
            <a:ext cx="5098143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3" t="15820" b="19751"/>
          <a:stretch/>
        </p:blipFill>
        <p:spPr bwMode="auto">
          <a:xfrm>
            <a:off x="7021286" y="1981200"/>
            <a:ext cx="21227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000" r="89821" b="25000"/>
          <a:stretch/>
        </p:blipFill>
        <p:spPr bwMode="auto">
          <a:xfrm>
            <a:off x="0" y="3100387"/>
            <a:ext cx="1879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50000" r="44484" b="10371"/>
          <a:stretch/>
        </p:blipFill>
        <p:spPr bwMode="auto">
          <a:xfrm>
            <a:off x="1908628" y="2685142"/>
            <a:ext cx="4767943" cy="22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4519612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02346" y="4501153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9243" y="5638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  <p:pic>
        <p:nvPicPr>
          <p:cNvPr id="6146" name="Picture 2" descr="Image result for first second thi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15"/>
          <a:stretch/>
        </p:blipFill>
        <p:spPr bwMode="auto">
          <a:xfrm>
            <a:off x="290286" y="3629"/>
            <a:ext cx="1313543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LEQ: How </a:t>
            </a:r>
            <a:r>
              <a:rPr lang="en-US" sz="5400" b="1" dirty="0"/>
              <a:t>do I identify the main topic and retell key details of a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Sub LEQ: </a:t>
            </a:r>
            <a:r>
              <a:rPr lang="en-US" sz="4400" b="1" dirty="0">
                <a:solidFill>
                  <a:srgbClr val="00B050"/>
                </a:solidFill>
              </a:rPr>
              <a:t>How do I </a:t>
            </a:r>
            <a:r>
              <a:rPr lang="en-US" sz="4400" b="1" dirty="0" smtClean="0">
                <a:solidFill>
                  <a:srgbClr val="00B050"/>
                </a:solidFill>
              </a:rPr>
              <a:t>retell the second key detail?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12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Retell means to talk about the book</a:t>
            </a:r>
            <a:endParaRPr lang="en-US" dirty="0"/>
          </a:p>
        </p:txBody>
      </p:sp>
      <p:pic>
        <p:nvPicPr>
          <p:cNvPr id="5" name="Picture 4" descr="Image result for beginning middle e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0"/>
          <a:stretch/>
        </p:blipFill>
        <p:spPr bwMode="auto">
          <a:xfrm>
            <a:off x="2189018" y="1371600"/>
            <a:ext cx="4953000" cy="2743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Image result for beginning middle 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8" b="37939"/>
          <a:stretch/>
        </p:blipFill>
        <p:spPr bwMode="auto">
          <a:xfrm>
            <a:off x="607866" y="4114801"/>
            <a:ext cx="8115301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5842336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2118" y="5715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5735782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235368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133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5218" y="2133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64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main topic? The main topic is what the book is mostly about. </a:t>
            </a:r>
            <a:endParaRPr lang="en-US" dirty="0"/>
          </a:p>
        </p:txBody>
      </p:sp>
      <p:pic>
        <p:nvPicPr>
          <p:cNvPr id="1026" name="Picture 2" descr="Image result for informational boo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r="13321"/>
          <a:stretch/>
        </p:blipFill>
        <p:spPr bwMode="auto">
          <a:xfrm>
            <a:off x="152400" y="1828800"/>
            <a:ext cx="2660073" cy="368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formational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1295400"/>
            <a:ext cx="22479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formational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6" y="1764174"/>
            <a:ext cx="2457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nformational 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42" y="4439341"/>
            <a:ext cx="2928598" cy="22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came second?  </a:t>
            </a:r>
            <a:endParaRPr lang="en-US" dirty="0"/>
          </a:p>
        </p:txBody>
      </p:sp>
      <p:pic>
        <p:nvPicPr>
          <p:cNvPr id="3074" name="Picture 2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8" t="-5880" r="-43095" b="5880"/>
          <a:stretch/>
        </p:blipFill>
        <p:spPr bwMode="auto">
          <a:xfrm>
            <a:off x="12961256" y="119062"/>
            <a:ext cx="5098143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3" t="15820" b="19751"/>
          <a:stretch/>
        </p:blipFill>
        <p:spPr bwMode="auto">
          <a:xfrm>
            <a:off x="7021286" y="1981200"/>
            <a:ext cx="21227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000" r="89821" b="25000"/>
          <a:stretch/>
        </p:blipFill>
        <p:spPr bwMode="auto">
          <a:xfrm>
            <a:off x="0" y="3100387"/>
            <a:ext cx="1879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50000" r="44484" b="10371"/>
          <a:stretch/>
        </p:blipFill>
        <p:spPr bwMode="auto">
          <a:xfrm>
            <a:off x="1908628" y="2685142"/>
            <a:ext cx="4767943" cy="22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4519612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02346" y="4501153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9243" y="5638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  <p:pic>
        <p:nvPicPr>
          <p:cNvPr id="5122" name="Picture 2" descr="Image result for first second thi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r="35283"/>
          <a:stretch/>
        </p:blipFill>
        <p:spPr bwMode="auto">
          <a:xfrm>
            <a:off x="108856" y="0"/>
            <a:ext cx="1567544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LEQ: How </a:t>
            </a:r>
            <a:r>
              <a:rPr lang="en-US" sz="5400" b="1" dirty="0"/>
              <a:t>do I identify the main topic and retell key details of a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Sub LEQ: </a:t>
            </a:r>
            <a:r>
              <a:rPr lang="en-US" sz="4400" b="1" dirty="0">
                <a:solidFill>
                  <a:srgbClr val="00B050"/>
                </a:solidFill>
              </a:rPr>
              <a:t>How do I </a:t>
            </a:r>
            <a:r>
              <a:rPr lang="en-US" sz="4400" b="1" dirty="0" smtClean="0">
                <a:solidFill>
                  <a:srgbClr val="00B050"/>
                </a:solidFill>
              </a:rPr>
              <a:t>retell the third key detail?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12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Retell means to talk about the book</a:t>
            </a:r>
            <a:endParaRPr lang="en-US" dirty="0"/>
          </a:p>
        </p:txBody>
      </p:sp>
      <p:pic>
        <p:nvPicPr>
          <p:cNvPr id="5" name="Picture 4" descr="Image result for beginning middle e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0"/>
          <a:stretch/>
        </p:blipFill>
        <p:spPr bwMode="auto">
          <a:xfrm>
            <a:off x="2189018" y="1371600"/>
            <a:ext cx="4953000" cy="2743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Image result for beginning middle 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8" b="37939"/>
          <a:stretch/>
        </p:blipFill>
        <p:spPr bwMode="auto">
          <a:xfrm>
            <a:off x="607866" y="4114801"/>
            <a:ext cx="8115301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5842336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2118" y="5715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5735782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235368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133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5218" y="2133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came third?</a:t>
            </a:r>
            <a:endParaRPr lang="en-US" dirty="0"/>
          </a:p>
        </p:txBody>
      </p:sp>
      <p:pic>
        <p:nvPicPr>
          <p:cNvPr id="3074" name="Picture 2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8" t="-5880" r="-43095" b="5880"/>
          <a:stretch/>
        </p:blipFill>
        <p:spPr bwMode="auto">
          <a:xfrm>
            <a:off x="12961256" y="119062"/>
            <a:ext cx="5098143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3" t="15820" b="19751"/>
          <a:stretch/>
        </p:blipFill>
        <p:spPr bwMode="auto">
          <a:xfrm>
            <a:off x="7021286" y="1981200"/>
            <a:ext cx="21227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000" r="89821" b="25000"/>
          <a:stretch/>
        </p:blipFill>
        <p:spPr bwMode="auto">
          <a:xfrm>
            <a:off x="0" y="3100387"/>
            <a:ext cx="1879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equence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50000" r="44484" b="10371"/>
          <a:stretch/>
        </p:blipFill>
        <p:spPr bwMode="auto">
          <a:xfrm>
            <a:off x="1908628" y="2685142"/>
            <a:ext cx="4767943" cy="22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4519612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02346" y="4501153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9243" y="5638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</a:p>
        </p:txBody>
      </p:sp>
      <p:pic>
        <p:nvPicPr>
          <p:cNvPr id="4098" name="Picture 2" descr="Image result for first second thi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0"/>
          <a:stretch/>
        </p:blipFill>
        <p:spPr bwMode="auto">
          <a:xfrm>
            <a:off x="416831" y="-14514"/>
            <a:ext cx="1561193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LEQ: How </a:t>
            </a:r>
            <a:r>
              <a:rPr lang="en-US" sz="5400" b="1" dirty="0"/>
              <a:t>do I identify the main topic and retell key details of a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>
            <a:noAutofit/>
          </a:bodyPr>
          <a:lstStyle/>
          <a:p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identify the main </a:t>
            </a:r>
            <a:r>
              <a:rPr lang="en-US" dirty="0" smtClean="0"/>
              <a:t>topic and key details?</a:t>
            </a:r>
            <a:endParaRPr lang="en-US" dirty="0"/>
          </a:p>
        </p:txBody>
      </p:sp>
      <p:pic>
        <p:nvPicPr>
          <p:cNvPr id="4" name="Picture 2" descr="Image result for informational boo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r="13321"/>
          <a:stretch/>
        </p:blipFill>
        <p:spPr bwMode="auto">
          <a:xfrm>
            <a:off x="2895599" y="1371600"/>
            <a:ext cx="3726873" cy="51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2209800"/>
            <a:ext cx="2743200" cy="1066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57400" y="2400300"/>
            <a:ext cx="1281544" cy="685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3581400"/>
            <a:ext cx="2743200" cy="1790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175662" y="4133850"/>
            <a:ext cx="987138" cy="685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24003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Words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133850"/>
            <a:ext cx="198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Pictures</a:t>
            </a:r>
            <a:endParaRPr lang="en-US" sz="4000" b="1" dirty="0"/>
          </a:p>
        </p:txBody>
      </p:sp>
      <p:pic>
        <p:nvPicPr>
          <p:cNvPr id="13" name="Picture 12" descr="Image result for list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6" b="14201"/>
          <a:stretch/>
        </p:blipFill>
        <p:spPr bwMode="auto">
          <a:xfrm>
            <a:off x="609600" y="3014026"/>
            <a:ext cx="1219200" cy="11198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Image result for loo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/>
        </p:blipFill>
        <p:spPr bwMode="auto">
          <a:xfrm>
            <a:off x="7363733" y="3108186"/>
            <a:ext cx="1586260" cy="1179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62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LEQ: How </a:t>
            </a:r>
            <a:r>
              <a:rPr lang="en-US" sz="5400" b="1" dirty="0"/>
              <a:t>do I identify the main topic and retell key details of a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Sub LEQ: How </a:t>
            </a:r>
            <a:r>
              <a:rPr lang="en-US" sz="4400" b="1" dirty="0">
                <a:solidFill>
                  <a:srgbClr val="00B050"/>
                </a:solidFill>
              </a:rPr>
              <a:t>do I use words and pictures to identify the main topic?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identify the main topic?</a:t>
            </a:r>
            <a:endParaRPr lang="en-US" dirty="0"/>
          </a:p>
        </p:txBody>
      </p:sp>
      <p:pic>
        <p:nvPicPr>
          <p:cNvPr id="4" name="Picture 2" descr="Image result for informational boo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r="13321"/>
          <a:stretch/>
        </p:blipFill>
        <p:spPr bwMode="auto">
          <a:xfrm>
            <a:off x="2895599" y="1371600"/>
            <a:ext cx="3726873" cy="51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2209800"/>
            <a:ext cx="2743200" cy="1066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57400" y="2400300"/>
            <a:ext cx="1281544" cy="685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3581400"/>
            <a:ext cx="2743200" cy="1790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175662" y="4133850"/>
            <a:ext cx="987138" cy="685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24003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Words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133850"/>
            <a:ext cx="198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Pictures</a:t>
            </a:r>
            <a:endParaRPr lang="en-US" sz="4000" b="1" dirty="0"/>
          </a:p>
        </p:txBody>
      </p:sp>
      <p:pic>
        <p:nvPicPr>
          <p:cNvPr id="13" name="Picture 12" descr="Image result for list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6" b="14201"/>
          <a:stretch/>
        </p:blipFill>
        <p:spPr bwMode="auto">
          <a:xfrm>
            <a:off x="609600" y="3014026"/>
            <a:ext cx="1219200" cy="11198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Image result for loo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/>
        </p:blipFill>
        <p:spPr bwMode="auto">
          <a:xfrm>
            <a:off x="7363733" y="3108186"/>
            <a:ext cx="1586260" cy="1179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06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main topic?</a:t>
            </a:r>
            <a:endParaRPr lang="en-US" dirty="0"/>
          </a:p>
        </p:txBody>
      </p:sp>
      <p:pic>
        <p:nvPicPr>
          <p:cNvPr id="2050" name="Picture 2" descr="Image result for informational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80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formational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8362"/>
            <a:ext cx="30289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informational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752600"/>
            <a:ext cx="2457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LEQ: How </a:t>
            </a:r>
            <a:r>
              <a:rPr lang="en-US" sz="5400" b="1" dirty="0"/>
              <a:t>do I identify the main topic and retell key details of a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Sub LEQ: </a:t>
            </a:r>
            <a:r>
              <a:rPr lang="en-US" sz="4400" b="1" dirty="0">
                <a:solidFill>
                  <a:srgbClr val="00B050"/>
                </a:solidFill>
              </a:rPr>
              <a:t>How do I identify the main topic?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main topic?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r="11686"/>
          <a:stretch/>
        </p:blipFill>
        <p:spPr>
          <a:xfrm>
            <a:off x="3276600" y="1143000"/>
            <a:ext cx="5715001" cy="5675763"/>
          </a:xfrm>
          <a:prstGeom prst="rect">
            <a:avLst/>
          </a:prstGeom>
        </p:spPr>
      </p:pic>
      <p:pic>
        <p:nvPicPr>
          <p:cNvPr id="6" name="Picture 4" descr="Image result for bed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25" y="1569469"/>
            <a:ext cx="1523218" cy="12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family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15" y="4989963"/>
            <a:ext cx="2255837" cy="15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couch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379574"/>
            <a:ext cx="1525514" cy="12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 result for toys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6"/>
          <a:stretch/>
        </p:blipFill>
        <p:spPr bwMode="auto">
          <a:xfrm>
            <a:off x="7184952" y="3379574"/>
            <a:ext cx="1632230" cy="102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27152" y="2424992"/>
            <a:ext cx="109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49273" y="4517339"/>
            <a:ext cx="135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Couch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60192" y="4383455"/>
            <a:ext cx="135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Toys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50094" y="5178902"/>
            <a:ext cx="91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Family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5334000" y="3220354"/>
            <a:ext cx="1600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/>
              <a:t>?</a:t>
            </a:r>
            <a:endParaRPr lang="en-US" sz="1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864" y="3947717"/>
            <a:ext cx="109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School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7143" r="20162" b="12185"/>
          <a:stretch/>
        </p:blipFill>
        <p:spPr>
          <a:xfrm>
            <a:off x="1074012" y="3393899"/>
            <a:ext cx="1882627" cy="1358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2" y="1788538"/>
            <a:ext cx="2745937" cy="12231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4012" y="1398947"/>
            <a:ext cx="109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Family</a:t>
            </a:r>
            <a:endParaRPr lang="en-US" sz="2400" b="1" dirty="0"/>
          </a:p>
        </p:txBody>
      </p:sp>
      <p:pic>
        <p:nvPicPr>
          <p:cNvPr id="19" name="Picture 2" descr="Image result for hom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14984"/>
          <a:stretch/>
        </p:blipFill>
        <p:spPr bwMode="auto">
          <a:xfrm>
            <a:off x="1302889" y="5105400"/>
            <a:ext cx="1367874" cy="13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1929" y="5647750"/>
            <a:ext cx="109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24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to find the main topic. </a:t>
            </a:r>
            <a:endParaRPr lang="en-US" dirty="0"/>
          </a:p>
        </p:txBody>
      </p:sp>
      <p:sp>
        <p:nvSpPr>
          <p:cNvPr id="4" name="AutoShape 2" descr="Image result for ope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open 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open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7" y="1600200"/>
            <a:ext cx="8607425" cy="50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po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01109"/>
            <a:ext cx="3686588" cy="15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po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25" y="2103053"/>
            <a:ext cx="2996123" cy="239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775" y="4499951"/>
            <a:ext cx="380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Police officers help protect us</a:t>
            </a:r>
            <a:r>
              <a:rPr lang="en-US" sz="3600" dirty="0"/>
              <a:t>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40481" y="2362200"/>
            <a:ext cx="380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police drive police cars. </a:t>
            </a:r>
            <a:endParaRPr lang="en-US" sz="3600" dirty="0"/>
          </a:p>
        </p:txBody>
      </p:sp>
      <p:sp>
        <p:nvSpPr>
          <p:cNvPr id="3" name="AutoShape 2" descr="Image result for re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re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7275"/>
          <a:stretch/>
        </p:blipFill>
        <p:spPr bwMode="auto">
          <a:xfrm>
            <a:off x="7774493" y="7937"/>
            <a:ext cx="1331118" cy="16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LEQ: How </a:t>
            </a:r>
            <a:r>
              <a:rPr lang="en-US" sz="5400" b="1" dirty="0"/>
              <a:t>do I identify the main topic and retell key details of a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Sub LEQ: </a:t>
            </a:r>
            <a:r>
              <a:rPr lang="en-US" sz="4400" b="1" dirty="0">
                <a:solidFill>
                  <a:srgbClr val="00B050"/>
                </a:solidFill>
              </a:rPr>
              <a:t>How do I identify a key detail?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447</Words>
  <Application>Microsoft Office PowerPoint</Application>
  <PresentationFormat>On-screen Show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LEQ: How do I identify the main topic and retell key details of a text?</vt:lpstr>
      <vt:lpstr>What is the main topic? The main topic is what the book is mostly about. </vt:lpstr>
      <vt:lpstr>LEQ: How do I identify the main topic and retell key details of a text?</vt:lpstr>
      <vt:lpstr>How do I identify the main topic?</vt:lpstr>
      <vt:lpstr>What is the main topic?</vt:lpstr>
      <vt:lpstr>LEQ: How do I identify the main topic and retell key details of a text?</vt:lpstr>
      <vt:lpstr>What is the main topic?</vt:lpstr>
      <vt:lpstr>Read to find the main topic. </vt:lpstr>
      <vt:lpstr>LEQ: How do I identify the main topic and retell key details of a text?</vt:lpstr>
      <vt:lpstr>What key details tell you about the main topic?</vt:lpstr>
      <vt:lpstr>Find a key detail. What tells you about the main topic?</vt:lpstr>
      <vt:lpstr>LEQ: How do I identify the main topic and retell key details of a text?</vt:lpstr>
      <vt:lpstr>Retell means to talk about the book</vt:lpstr>
      <vt:lpstr>Retell.  </vt:lpstr>
      <vt:lpstr>LEQ: How do I identify the main topic and retell key details of a text?</vt:lpstr>
      <vt:lpstr>Retell means to talk about the book</vt:lpstr>
      <vt:lpstr>Which one came first?</vt:lpstr>
      <vt:lpstr>LEQ: How do I identify the main topic and retell key details of a text?</vt:lpstr>
      <vt:lpstr>Retell means to talk about the book</vt:lpstr>
      <vt:lpstr>Which came second?  </vt:lpstr>
      <vt:lpstr>LEQ: How do I identify the main topic and retell key details of a text?</vt:lpstr>
      <vt:lpstr>Retell means to talk about the book</vt:lpstr>
      <vt:lpstr>Which came third?</vt:lpstr>
      <vt:lpstr>LEQ: How do I identify the main topic and retell key details of a text?</vt:lpstr>
      <vt:lpstr>How do I identify the main topic and key details?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LEQ: How do I identify the main topic and retell key details of a text?</dc:title>
  <dc:creator>Melanie Keating</dc:creator>
  <cp:lastModifiedBy>Melanie Keating</cp:lastModifiedBy>
  <cp:revision>10</cp:revision>
  <dcterms:created xsi:type="dcterms:W3CDTF">2016-12-11T20:05:35Z</dcterms:created>
  <dcterms:modified xsi:type="dcterms:W3CDTF">2017-01-03T23:45:32Z</dcterms:modified>
</cp:coreProperties>
</file>