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9" r:id="rId5"/>
    <p:sldId id="265" r:id="rId6"/>
    <p:sldId id="258" r:id="rId7"/>
    <p:sldId id="260" r:id="rId8"/>
    <p:sldId id="266" r:id="rId9"/>
    <p:sldId id="261" r:id="rId10"/>
    <p:sldId id="263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8CBC0-2E6B-455B-A0AA-1F7EBDBE748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6B12B-6F98-4D7A-8898-196612BE7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3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2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0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4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5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3CDD-98AB-4B13-87ED-759E7179A2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335B-D71E-40B8-97A3-414D91B2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924800" cy="25368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</a:t>
            </a:r>
            <a:r>
              <a:rPr lang="en-US" sz="5400" b="1" dirty="0"/>
              <a:t>How do I ask and answer questions about key details in a text</a:t>
            </a:r>
            <a:r>
              <a:rPr lang="en-US" sz="5400" b="1" dirty="0" smtClean="0"/>
              <a:t>? RL K.1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Sub LEQ: </a:t>
            </a:r>
            <a:r>
              <a:rPr lang="en-US" sz="4400" b="1" dirty="0">
                <a:solidFill>
                  <a:srgbClr val="00B050"/>
                </a:solidFill>
              </a:rPr>
              <a:t>What do readers do to understand a text?</a:t>
            </a:r>
          </a:p>
        </p:txBody>
      </p:sp>
    </p:spTree>
    <p:extLst>
      <p:ext uri="{BB962C8B-B14F-4D97-AF65-F5344CB8AC3E}">
        <p14:creationId xmlns:p14="http://schemas.microsoft.com/office/powerpoint/2010/main" val="96209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924800" cy="25368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</a:t>
            </a:r>
            <a:r>
              <a:rPr lang="en-US" sz="5400" b="1" dirty="0"/>
              <a:t>How do I ask and answer questions about key details in a text</a:t>
            </a:r>
            <a:r>
              <a:rPr lang="en-US" sz="5400" b="1" dirty="0" smtClean="0"/>
              <a:t>? RL K.1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Sub LEQ: How do I ask questions about key details?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5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96850"/>
              </p:ext>
            </p:extLst>
          </p:nvPr>
        </p:nvGraphicFramePr>
        <p:xfrm>
          <a:off x="1524000" y="1396999"/>
          <a:ext cx="6096000" cy="463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986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Questions</a:t>
                      </a:r>
                    </a:p>
                    <a:p>
                      <a:pPr algn="ctr"/>
                      <a:r>
                        <a:rPr lang="en-US" sz="4000" dirty="0" err="1" smtClean="0"/>
                        <a:t>Preguntas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Answers</a:t>
                      </a:r>
                    </a:p>
                    <a:p>
                      <a:pPr algn="ctr"/>
                      <a:r>
                        <a:rPr lang="en-US" sz="4000" dirty="0" err="1" smtClean="0"/>
                        <a:t>Repuestas</a:t>
                      </a:r>
                      <a:endParaRPr lang="en-US" sz="4000" dirty="0"/>
                    </a:p>
                  </a:txBody>
                  <a:tcPr/>
                </a:tc>
              </a:tr>
              <a:tr h="1623563"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2" descr="Image result for question 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Image result for question mar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4595" r="12412" b="21335"/>
          <a:stretch/>
        </p:blipFill>
        <p:spPr bwMode="auto">
          <a:xfrm>
            <a:off x="2074718" y="3200400"/>
            <a:ext cx="1877291" cy="24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eriod punctu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6" t="36628" r="35962" b="19841"/>
          <a:stretch/>
        </p:blipFill>
        <p:spPr bwMode="auto">
          <a:xfrm>
            <a:off x="5257800" y="3588697"/>
            <a:ext cx="1652155" cy="170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understand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0" b="7759"/>
          <a:stretch/>
        </p:blipFill>
        <p:spPr bwMode="auto">
          <a:xfrm>
            <a:off x="7620000" y="7937"/>
            <a:ext cx="1524000" cy="22018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425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key details do we need?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395577" y="1182237"/>
            <a:ext cx="5715001" cy="567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4695" y="5011020"/>
            <a:ext cx="195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Dad and brother</a:t>
            </a:r>
            <a:endParaRPr lang="en-US" b="1" dirty="0"/>
          </a:p>
        </p:txBody>
      </p:sp>
      <p:pic>
        <p:nvPicPr>
          <p:cNvPr id="7" name="Picture 10" descr="Image result for couch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5342"/>
            <a:ext cx="1525514" cy="120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5232" y="2677796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Couch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00041" y="2186054"/>
            <a:ext cx="202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Grandfather and Grandmother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49" y="3181495"/>
            <a:ext cx="883856" cy="8086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87113" y="3913282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Scissors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9" y="5014744"/>
            <a:ext cx="895102" cy="10940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7816" y="6033185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Crayons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7148" y="4490575"/>
            <a:ext cx="18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Mom and sister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48645"/>
            <a:ext cx="2441910" cy="10877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01267" y="3286980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Family</a:t>
            </a:r>
            <a:endParaRPr lang="en-US" sz="24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4" t="3663" r="18333" b="36224"/>
          <a:stretch/>
        </p:blipFill>
        <p:spPr>
          <a:xfrm>
            <a:off x="245533" y="3127593"/>
            <a:ext cx="1905605" cy="14292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8" t="5769" r="6765" b="51923"/>
          <a:stretch/>
        </p:blipFill>
        <p:spPr>
          <a:xfrm>
            <a:off x="1564987" y="5333885"/>
            <a:ext cx="1851151" cy="13575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4000" r="22000" b="54000"/>
          <a:stretch/>
        </p:blipFill>
        <p:spPr>
          <a:xfrm>
            <a:off x="2075950" y="1203007"/>
            <a:ext cx="1270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5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05768"/>
              </p:ext>
            </p:extLst>
          </p:nvPr>
        </p:nvGraphicFramePr>
        <p:xfrm>
          <a:off x="1524000" y="1396999"/>
          <a:ext cx="6096000" cy="463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986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Questions</a:t>
                      </a:r>
                    </a:p>
                    <a:p>
                      <a:pPr algn="ctr"/>
                      <a:r>
                        <a:rPr lang="en-US" sz="4000" dirty="0" err="1" smtClean="0"/>
                        <a:t>Preguntas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Answers</a:t>
                      </a:r>
                    </a:p>
                    <a:p>
                      <a:pPr algn="ctr"/>
                      <a:r>
                        <a:rPr lang="en-US" sz="4000" dirty="0" err="1" smtClean="0"/>
                        <a:t>Repuestas</a:t>
                      </a:r>
                      <a:endParaRPr lang="en-US" sz="4000" dirty="0"/>
                    </a:p>
                  </a:txBody>
                  <a:tcPr/>
                </a:tc>
              </a:tr>
              <a:tr h="1623563"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2" descr="Image result for question 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Image result for question mar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4595" r="12412" b="21335"/>
          <a:stretch/>
        </p:blipFill>
        <p:spPr bwMode="auto">
          <a:xfrm>
            <a:off x="2074718" y="3200400"/>
            <a:ext cx="1877291" cy="24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eriod punctu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6" t="36628" r="35962" b="19841"/>
          <a:stretch/>
        </p:blipFill>
        <p:spPr bwMode="auto">
          <a:xfrm>
            <a:off x="5257800" y="3588697"/>
            <a:ext cx="1652155" cy="170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3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understand a text? I can ask and answer questions!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05851"/>
              </p:ext>
            </p:extLst>
          </p:nvPr>
        </p:nvGraphicFramePr>
        <p:xfrm>
          <a:off x="457200" y="1752600"/>
          <a:ext cx="8153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72344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Questions?</a:t>
                      </a:r>
                    </a:p>
                    <a:p>
                      <a:pPr algn="ctr"/>
                      <a:r>
                        <a:rPr lang="en-US" sz="4800" dirty="0" err="1" smtClean="0"/>
                        <a:t>Preguntas</a:t>
                      </a:r>
                      <a:r>
                        <a:rPr lang="en-US" sz="4800" dirty="0" smtClean="0"/>
                        <a:t>?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Answers.</a:t>
                      </a:r>
                    </a:p>
                    <a:p>
                      <a:pPr algn="ctr"/>
                      <a:r>
                        <a:rPr lang="en-US" sz="4800" dirty="0" err="1" smtClean="0"/>
                        <a:t>Respuestas</a:t>
                      </a:r>
                      <a:r>
                        <a:rPr lang="en-US" sz="4800" dirty="0" smtClean="0"/>
                        <a:t>.</a:t>
                      </a:r>
                      <a:endParaRPr lang="en-US" sz="4800" dirty="0"/>
                    </a:p>
                  </a:txBody>
                  <a:tcPr/>
                </a:tc>
              </a:tr>
              <a:tr h="16220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How are you</a:t>
                      </a:r>
                      <a:r>
                        <a:rPr lang="en-US" sz="3600" b="1" dirty="0" smtClean="0"/>
                        <a:t>?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Como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estas</a:t>
                      </a:r>
                      <a:r>
                        <a:rPr lang="en-US" sz="3600" b="1" baseline="0" dirty="0" smtClean="0"/>
                        <a:t>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 am good</a:t>
                      </a:r>
                      <a:r>
                        <a:rPr lang="en-US" sz="3600" b="1" dirty="0" smtClean="0"/>
                        <a:t>.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err="1" smtClean="0"/>
                        <a:t>Estoy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bien</a:t>
                      </a:r>
                      <a:r>
                        <a:rPr lang="en-US" sz="3600" b="1" dirty="0" smtClean="0"/>
                        <a:t>.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1792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err="1" smtClean="0"/>
                        <a:t>How</a:t>
                      </a:r>
                      <a:r>
                        <a:rPr lang="es-ES" sz="2800" b="1" dirty="0" smtClean="0"/>
                        <a:t> </a:t>
                      </a:r>
                      <a:r>
                        <a:rPr lang="es-ES" sz="2800" b="1" dirty="0" err="1" smtClean="0"/>
                        <a:t>old</a:t>
                      </a:r>
                      <a:r>
                        <a:rPr lang="es-ES" sz="2800" b="1" dirty="0" smtClean="0"/>
                        <a:t> are </a:t>
                      </a:r>
                      <a:r>
                        <a:rPr lang="es-ES" sz="2800" b="1" dirty="0" err="1" smtClean="0"/>
                        <a:t>you</a:t>
                      </a:r>
                      <a:r>
                        <a:rPr lang="es-ES" sz="3600" b="1" dirty="0" smtClean="0"/>
                        <a:t>?</a:t>
                      </a:r>
                    </a:p>
                    <a:p>
                      <a:pPr algn="ctr"/>
                      <a:r>
                        <a:rPr lang="es-ES" sz="2800" b="1" dirty="0" smtClean="0"/>
                        <a:t>Cuantos años tienes</a:t>
                      </a:r>
                      <a:r>
                        <a:rPr lang="es-ES" sz="3600" b="1" dirty="0" smtClean="0"/>
                        <a:t>?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am five years old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Tengo</a:t>
                      </a:r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cinco</a:t>
                      </a:r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en-US" sz="3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55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924800" cy="25368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</a:t>
            </a:r>
            <a:r>
              <a:rPr lang="en-US" sz="5400" b="1" dirty="0"/>
              <a:t>How do I ask and answer questions about key details in a text</a:t>
            </a:r>
            <a:r>
              <a:rPr lang="en-US" sz="5400" b="1" dirty="0" smtClean="0"/>
              <a:t>? RL K.1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Sub LEQ: Why do I ask a question?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7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82357"/>
              </p:ext>
            </p:extLst>
          </p:nvPr>
        </p:nvGraphicFramePr>
        <p:xfrm>
          <a:off x="1524000" y="1396999"/>
          <a:ext cx="6096000" cy="463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986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Questions</a:t>
                      </a:r>
                    </a:p>
                    <a:p>
                      <a:pPr algn="ctr"/>
                      <a:r>
                        <a:rPr lang="en-US" sz="4000" dirty="0" err="1" smtClean="0"/>
                        <a:t>Preguntas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Answers</a:t>
                      </a:r>
                    </a:p>
                    <a:p>
                      <a:pPr algn="ctr"/>
                      <a:r>
                        <a:rPr lang="en-US" sz="4000" dirty="0" err="1" smtClean="0"/>
                        <a:t>Repuestas</a:t>
                      </a:r>
                      <a:endParaRPr lang="en-US" sz="4000" dirty="0"/>
                    </a:p>
                  </a:txBody>
                  <a:tcPr/>
                </a:tc>
              </a:tr>
              <a:tr h="1623563"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2" descr="Image result for question 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Image result for question mar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4595" r="12412" b="21335"/>
          <a:stretch/>
        </p:blipFill>
        <p:spPr bwMode="auto">
          <a:xfrm>
            <a:off x="2074718" y="3200400"/>
            <a:ext cx="1877291" cy="24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eriod punctu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6" t="36628" r="35962" b="19841"/>
          <a:stretch/>
        </p:blipFill>
        <p:spPr bwMode="auto">
          <a:xfrm>
            <a:off x="5257800" y="3588697"/>
            <a:ext cx="1652155" cy="170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84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help me understand.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Preguntas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6255" y="1371600"/>
            <a:ext cx="51766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your name?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6" y="2065531"/>
            <a:ext cx="45947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 name is Esther.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115101"/>
            <a:ext cx="4871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Do you need a pencil?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7004" y="3704353"/>
            <a:ext cx="29543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Yes, please.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8973" y="4808041"/>
            <a:ext cx="35643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Where are you?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853" y="5518389"/>
            <a:ext cx="37646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 my classroom.</a:t>
            </a:r>
            <a:endParaRPr lang="en-U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074" name="Picture 2" descr="Image result for underst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741" y="84331"/>
            <a:ext cx="1143000" cy="216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63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924800" cy="25368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LEQ: </a:t>
            </a:r>
            <a:r>
              <a:rPr lang="en-US" sz="5400" b="1" dirty="0"/>
              <a:t>How do I ask and answer questions about key details in a text</a:t>
            </a:r>
            <a:r>
              <a:rPr lang="en-US" sz="5400" b="1" dirty="0" smtClean="0"/>
              <a:t>? RL K.1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Sub LEQ: What is an answer?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2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8136"/>
              </p:ext>
            </p:extLst>
          </p:nvPr>
        </p:nvGraphicFramePr>
        <p:xfrm>
          <a:off x="1524000" y="1396999"/>
          <a:ext cx="6096000" cy="463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9860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Questions</a:t>
                      </a:r>
                    </a:p>
                    <a:p>
                      <a:pPr algn="ctr"/>
                      <a:r>
                        <a:rPr lang="en-US" sz="4000" dirty="0" err="1" smtClean="0"/>
                        <a:t>Preguntas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Answers</a:t>
                      </a:r>
                    </a:p>
                    <a:p>
                      <a:pPr algn="ctr"/>
                      <a:r>
                        <a:rPr lang="en-US" sz="4000" dirty="0" err="1" smtClean="0"/>
                        <a:t>Repuestas</a:t>
                      </a:r>
                      <a:endParaRPr lang="en-US" sz="4000" dirty="0"/>
                    </a:p>
                  </a:txBody>
                  <a:tcPr/>
                </a:tc>
              </a:tr>
              <a:tr h="1623563"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2" descr="Image result for question 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Image result for question mar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4595" r="12412" b="21335"/>
          <a:stretch/>
        </p:blipFill>
        <p:spPr bwMode="auto">
          <a:xfrm>
            <a:off x="2074718" y="3200400"/>
            <a:ext cx="1877291" cy="24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eriod punctu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6" t="36628" r="35962" b="19841"/>
          <a:stretch/>
        </p:blipFill>
        <p:spPr bwMode="auto">
          <a:xfrm>
            <a:off x="5257800" y="3588697"/>
            <a:ext cx="1652155" cy="170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9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Answers are my response to the question. (</a:t>
            </a:r>
            <a:r>
              <a:rPr lang="en-US" dirty="0" err="1" smtClean="0"/>
              <a:t>Repuestas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6255" y="1371600"/>
            <a:ext cx="51766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your name?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6" y="2065531"/>
            <a:ext cx="45947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 name is Esther.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115101"/>
            <a:ext cx="4871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Do you need a pencil?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7004" y="3704353"/>
            <a:ext cx="29543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Yes, please.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8973" y="4808041"/>
            <a:ext cx="35643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Where are you?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853" y="5518389"/>
            <a:ext cx="37646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 my classroom.</a:t>
            </a:r>
            <a:endParaRPr lang="en-U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5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277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LEQ: How do I ask and answer questions about key details in a text? RL K.1</vt:lpstr>
      <vt:lpstr>PowerPoint Presentation</vt:lpstr>
      <vt:lpstr>How can I understand a text? I can ask and answer questions!</vt:lpstr>
      <vt:lpstr>LEQ: How do I ask and answer questions about key details in a text? RL K.1</vt:lpstr>
      <vt:lpstr>PowerPoint Presentation</vt:lpstr>
      <vt:lpstr>Questions help me understand. (Preguntas) </vt:lpstr>
      <vt:lpstr>LEQ: How do I ask and answer questions about key details in a text? RL K.1</vt:lpstr>
      <vt:lpstr>PowerPoint Presentation</vt:lpstr>
      <vt:lpstr>Answers are my response to the question. (Repuestas)</vt:lpstr>
      <vt:lpstr>LEQ: How do I ask and answer questions about key details in a text? RL K.1</vt:lpstr>
      <vt:lpstr>PowerPoint Presentation</vt:lpstr>
      <vt:lpstr>What key details do we need?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LEQ: How do I ask and answer questions about key details in a text? RL K.1</dc:title>
  <dc:creator>Melanie Keating</dc:creator>
  <cp:lastModifiedBy>Melanie Keating</cp:lastModifiedBy>
  <cp:revision>6</cp:revision>
  <dcterms:created xsi:type="dcterms:W3CDTF">2016-10-27T21:18:52Z</dcterms:created>
  <dcterms:modified xsi:type="dcterms:W3CDTF">2016-10-27T23:12:15Z</dcterms:modified>
</cp:coreProperties>
</file>