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7" r:id="rId10"/>
    <p:sldId id="265" r:id="rId11"/>
    <p:sldId id="266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5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0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7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9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4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4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E3FDB-5124-4FC0-BFF1-0C43B02EF9B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B9C3E-5C31-4FD9-B116-C6E14489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5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gif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23.gif"/><Relationship Id="rId5" Type="http://schemas.openxmlformats.org/officeDocument/2006/relationships/image" Target="../media/image3.jpeg"/><Relationship Id="rId10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gif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848600" cy="2381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</a:t>
            </a:r>
            <a:r>
              <a:rPr lang="en-US" sz="5400" b="1" dirty="0"/>
              <a:t>How do I retell familiar stories</a:t>
            </a:r>
            <a:r>
              <a:rPr lang="en-US" sz="5400" b="1" dirty="0" smtClean="0"/>
              <a:t>? RL K.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Sub LEQ: </a:t>
            </a:r>
            <a:r>
              <a:rPr lang="en-US" sz="4000" b="1" dirty="0">
                <a:solidFill>
                  <a:srgbClr val="00B050"/>
                </a:solidFill>
              </a:rPr>
              <a:t>What are </a:t>
            </a:r>
            <a:r>
              <a:rPr lang="en-US" sz="4000" b="1" dirty="0" smtClean="0">
                <a:solidFill>
                  <a:srgbClr val="00B050"/>
                </a:solidFill>
              </a:rPr>
              <a:t>key details?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monkey clipart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6" t="13081" r="23913" b="9705"/>
          <a:stretch/>
        </p:blipFill>
        <p:spPr bwMode="auto">
          <a:xfrm>
            <a:off x="0" y="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blue car clipa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03839"/>
            <a:ext cx="2743200" cy="1678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bathtub clipar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4070"/>
            <a:ext cx="2590800" cy="2366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mud puddle clipar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6" y="2598160"/>
            <a:ext cx="2982595" cy="21193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143000" y="4682837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6733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114300" y="2802899"/>
            <a:ext cx="3124200" cy="289560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133" y="3048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happens at the beginning?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89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848600" cy="2381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How do I retell familiar stories? RL K.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Sub LEQ: How do I retell </a:t>
            </a:r>
            <a:r>
              <a:rPr lang="en-US" sz="4000" b="1" dirty="0" smtClean="0">
                <a:solidFill>
                  <a:srgbClr val="00B050"/>
                </a:solidFill>
              </a:rPr>
              <a:t>the middle of the story?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middle?</a:t>
            </a:r>
            <a:endParaRPr lang="en-US" dirty="0"/>
          </a:p>
        </p:txBody>
      </p:sp>
      <p:pic>
        <p:nvPicPr>
          <p:cNvPr id="4" name="Picture 3" descr="Image result for beginning middle end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00"/>
          <a:stretch/>
        </p:blipFill>
        <p:spPr bwMode="auto">
          <a:xfrm>
            <a:off x="2189018" y="1371600"/>
            <a:ext cx="4953000" cy="27432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Image result for beginning middle e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18" b="37939"/>
          <a:stretch/>
        </p:blipFill>
        <p:spPr bwMode="auto">
          <a:xfrm>
            <a:off x="607866" y="4114801"/>
            <a:ext cx="8115301" cy="196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5842336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2118" y="57150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5735782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2235368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133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75218" y="2133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3" name="Oval 2"/>
          <p:cNvSpPr/>
          <p:nvPr/>
        </p:nvSpPr>
        <p:spPr>
          <a:xfrm>
            <a:off x="3962400" y="1295398"/>
            <a:ext cx="2112818" cy="289560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24200" y="3962399"/>
            <a:ext cx="3048000" cy="289560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0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3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monkey clipart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6" t="13081" r="23913" b="9705"/>
          <a:stretch/>
        </p:blipFill>
        <p:spPr bwMode="auto">
          <a:xfrm>
            <a:off x="0" y="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blue car clipa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03839"/>
            <a:ext cx="2743200" cy="1678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bathtub clipar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4070"/>
            <a:ext cx="2590800" cy="2366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mud puddle clipar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6" y="2598160"/>
            <a:ext cx="2982595" cy="21193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143000" y="4682837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6733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3017230" y="2389401"/>
            <a:ext cx="3307369" cy="330909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133" y="304800"/>
            <a:ext cx="7162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happens in the middle?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443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848600" cy="2381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How do I retell familiar stories? RL K.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Sub LEQ: How do I retell </a:t>
            </a:r>
            <a:r>
              <a:rPr lang="en-US" sz="4000" b="1" dirty="0" smtClean="0">
                <a:solidFill>
                  <a:srgbClr val="00B050"/>
                </a:solidFill>
              </a:rPr>
              <a:t>the end of the story?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end?</a:t>
            </a:r>
            <a:endParaRPr lang="en-US" dirty="0"/>
          </a:p>
        </p:txBody>
      </p:sp>
      <p:pic>
        <p:nvPicPr>
          <p:cNvPr id="4" name="Picture 3" descr="Image result for beginning middle end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00"/>
          <a:stretch/>
        </p:blipFill>
        <p:spPr bwMode="auto">
          <a:xfrm>
            <a:off x="2189018" y="1371600"/>
            <a:ext cx="4953000" cy="27432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Image result for beginning middle e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18" b="37939"/>
          <a:stretch/>
        </p:blipFill>
        <p:spPr bwMode="auto">
          <a:xfrm>
            <a:off x="607866" y="4114801"/>
            <a:ext cx="8115301" cy="196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5842336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2118" y="57150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5735782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2235368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133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75218" y="2133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3" name="Oval 2"/>
          <p:cNvSpPr/>
          <p:nvPr/>
        </p:nvSpPr>
        <p:spPr>
          <a:xfrm>
            <a:off x="5791199" y="1274616"/>
            <a:ext cx="1676401" cy="289560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7400" y="3855844"/>
            <a:ext cx="3048000" cy="289560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3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3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monkey clipart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6" t="13081" r="23913" b="9705"/>
          <a:stretch/>
        </p:blipFill>
        <p:spPr bwMode="auto">
          <a:xfrm>
            <a:off x="0" y="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blue car clipa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03839"/>
            <a:ext cx="2743200" cy="1678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bathtub clipar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4070"/>
            <a:ext cx="2590800" cy="2366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mud puddle clipar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6" y="2598160"/>
            <a:ext cx="2982595" cy="21193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143000" y="4682837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6733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6381750" y="2379828"/>
            <a:ext cx="2628900" cy="330909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133" y="304800"/>
            <a:ext cx="7162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happens at the end?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11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848600" cy="2381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How do I retell familiar stories? RL K.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Sub LEQ: How do I retell </a:t>
            </a:r>
            <a:r>
              <a:rPr lang="en-US" sz="4000" b="1" dirty="0" smtClean="0">
                <a:solidFill>
                  <a:srgbClr val="00B050"/>
                </a:solidFill>
              </a:rPr>
              <a:t>a familiar story?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5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Retell- Tell the story in your own words.</a:t>
            </a:r>
            <a:endParaRPr lang="en-US" dirty="0"/>
          </a:p>
        </p:txBody>
      </p:sp>
      <p:pic>
        <p:nvPicPr>
          <p:cNvPr id="4" name="Picture 3" descr="http://images.clipartpanda.com/hand-clip-art-acqbB9dcM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59"/>
          <a:stretch/>
        </p:blipFill>
        <p:spPr bwMode="auto">
          <a:xfrm>
            <a:off x="2895327" y="1699041"/>
            <a:ext cx="5472545" cy="50691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8"/>
          <p:cNvSpPr txBox="1"/>
          <p:nvPr/>
        </p:nvSpPr>
        <p:spPr>
          <a:xfrm rot="18342510">
            <a:off x="6371364" y="4916572"/>
            <a:ext cx="1787600" cy="3998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Characters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9"/>
          <p:cNvSpPr txBox="1"/>
          <p:nvPr/>
        </p:nvSpPr>
        <p:spPr>
          <a:xfrm rot="17480831">
            <a:off x="5791235" y="2793912"/>
            <a:ext cx="1752139" cy="48868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0"/>
          <p:cNvSpPr txBox="1"/>
          <p:nvPr/>
        </p:nvSpPr>
        <p:spPr>
          <a:xfrm rot="5400000">
            <a:off x="4729644" y="2785351"/>
            <a:ext cx="1871622" cy="303681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1"/>
          <p:cNvSpPr txBox="1"/>
          <p:nvPr/>
        </p:nvSpPr>
        <p:spPr>
          <a:xfrm rot="4285841">
            <a:off x="3130406" y="3473476"/>
            <a:ext cx="2823914" cy="46200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Events- BME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2"/>
          <p:cNvSpPr txBox="1"/>
          <p:nvPr/>
        </p:nvSpPr>
        <p:spPr>
          <a:xfrm rot="3326325">
            <a:off x="2697243" y="3804042"/>
            <a:ext cx="2036894" cy="60452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https://s-media-cache-ak0.pinimg.com/originals/92/ea/6e/92ea6eff4f7188dc6dbdbc84905f105b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549" y="3309457"/>
            <a:ext cx="1307250" cy="1127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thumbs.dreamstime.com/m/simple-house-27536177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154" y="1263222"/>
            <a:ext cx="953398" cy="1029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thumbs.dreamstime.com/t/three-phases-apple-being-eaten-isolated-white-clippng-path-included-4868928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380" y="1531621"/>
            <a:ext cx="1561534" cy="647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www.pediatricdentisthoustontexas.com/images/boy_thumbs-up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33" y="2001380"/>
            <a:ext cx="1023547" cy="100613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-61464" y="5321643"/>
            <a:ext cx="40256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7030A0"/>
                </a:solidFill>
              </a:rPr>
              <a:t>5 Finger Fiction Retell</a:t>
            </a:r>
            <a:endParaRPr lang="en-US" sz="4400" b="1" u="sng" dirty="0">
              <a:solidFill>
                <a:srgbClr val="7030A0"/>
              </a:solidFill>
            </a:endParaRPr>
          </a:p>
        </p:txBody>
      </p:sp>
      <p:pic>
        <p:nvPicPr>
          <p:cNvPr id="12" name="Picture 11" descr="http://www.jeffbullas.com/wp-content/uploads/2013/01/The-Big-problem-with-Social-Media-Marketing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3"/>
          <a:stretch/>
        </p:blipFill>
        <p:spPr bwMode="auto">
          <a:xfrm>
            <a:off x="5193046" y="899130"/>
            <a:ext cx="877106" cy="80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words in books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3" t="16869" r="12912" b="20790"/>
          <a:stretch/>
        </p:blipFill>
        <p:spPr bwMode="auto">
          <a:xfrm>
            <a:off x="152400" y="899130"/>
            <a:ext cx="1524000" cy="16718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08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monkey clipart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6" t="13081" r="23913" b="9705"/>
          <a:stretch/>
        </p:blipFill>
        <p:spPr bwMode="auto">
          <a:xfrm>
            <a:off x="0" y="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blue car clipa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03839"/>
            <a:ext cx="2743200" cy="1678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bathtub clipar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4070"/>
            <a:ext cx="2590800" cy="2366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mud puddle clipar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6" y="2598160"/>
            <a:ext cx="2982595" cy="21193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143000" y="4682837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r>
              <a:rPr lang="en-US" sz="6000" b="1" dirty="0" smtClean="0"/>
              <a:t> </a:t>
            </a:r>
            <a:endParaRPr lang="en-US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6733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133" y="304800"/>
            <a:ext cx="7162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happens in this story?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513834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monkey got in the car.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430933" y="566623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monkey got in the mud.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5666232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monkey got in the bathtub.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914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8201" y="39237"/>
            <a:ext cx="86871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key details describe the story In?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r="11686"/>
          <a:stretch/>
        </p:blipFill>
        <p:spPr>
          <a:xfrm>
            <a:off x="3395577" y="1182237"/>
            <a:ext cx="5715001" cy="56757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7791" y="4712479"/>
            <a:ext cx="195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wagon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201" y="2681665"/>
            <a:ext cx="13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Boat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00041" y="2186054"/>
            <a:ext cx="202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Grandfather and Grandmother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49" y="3181495"/>
            <a:ext cx="883856" cy="8086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87113" y="3913282"/>
            <a:ext cx="95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Scissors</a:t>
            </a:r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9" y="5014744"/>
            <a:ext cx="895102" cy="10940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7816" y="6033185"/>
            <a:ext cx="111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Crayons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7148" y="4490575"/>
            <a:ext cx="18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01267" y="3286980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</a:t>
            </a:r>
            <a:endParaRPr lang="en-US" sz="24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4000" r="22000" b="54000"/>
          <a:stretch/>
        </p:blipFill>
        <p:spPr>
          <a:xfrm>
            <a:off x="2075950" y="1203007"/>
            <a:ext cx="1270000" cy="1066800"/>
          </a:xfrm>
          <a:prstGeom prst="rect">
            <a:avLst/>
          </a:prstGeom>
        </p:spPr>
      </p:pic>
      <p:pic>
        <p:nvPicPr>
          <p:cNvPr id="21" name="Picture 20" descr="Image result for monkey clipart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6" t="13081" r="23913" b="9705"/>
          <a:stretch/>
        </p:blipFill>
        <p:spPr bwMode="auto">
          <a:xfrm>
            <a:off x="5781546" y="3733745"/>
            <a:ext cx="943061" cy="10977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blue car clipart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7" y="3555023"/>
            <a:ext cx="216408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Image result for wagon clipart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31" y="4831483"/>
            <a:ext cx="1681480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Image result for boat clipart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7" y="1360082"/>
            <a:ext cx="1613218" cy="135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8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848600" cy="2381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How do I retell familiar stories? RL K.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mage result for house clipar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47" y="2132894"/>
            <a:ext cx="1528356" cy="13420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228201" y="39237"/>
            <a:ext cx="86871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 retell stories I use my words and key details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r="11686"/>
          <a:stretch/>
        </p:blipFill>
        <p:spPr>
          <a:xfrm>
            <a:off x="3771486" y="2305568"/>
            <a:ext cx="4525341" cy="44942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8573" y="5305506"/>
            <a:ext cx="195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wagon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994395"/>
            <a:ext cx="13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Boat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49668" y="1809729"/>
            <a:ext cx="202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Grandfather and Grandmother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21" y="3213965"/>
            <a:ext cx="883856" cy="8086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13185" y="3945752"/>
            <a:ext cx="95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Scissors</a:t>
            </a:r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6" y="5308503"/>
            <a:ext cx="895102" cy="10940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3363" y="6326944"/>
            <a:ext cx="111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Crayons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9961" y="4827425"/>
            <a:ext cx="18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85267" y="3994600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Out</a:t>
            </a:r>
            <a:endParaRPr lang="en-US" sz="24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4000" r="22000" b="54000"/>
          <a:stretch/>
        </p:blipFill>
        <p:spPr>
          <a:xfrm>
            <a:off x="2125577" y="826682"/>
            <a:ext cx="1270000" cy="1066800"/>
          </a:xfrm>
          <a:prstGeom prst="rect">
            <a:avLst/>
          </a:prstGeom>
        </p:spPr>
      </p:pic>
      <p:pic>
        <p:nvPicPr>
          <p:cNvPr id="22" name="Picture 21" descr="Image result for blue car clipart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1873"/>
            <a:ext cx="216408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Image result for wagon clipart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837" y="4950635"/>
            <a:ext cx="1681480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Image result for boat clipart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" y="683907"/>
            <a:ext cx="1613218" cy="135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dog running clipart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13" y="4176264"/>
            <a:ext cx="1419969" cy="102049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Box 24"/>
          <p:cNvSpPr txBox="1"/>
          <p:nvPr/>
        </p:nvSpPr>
        <p:spPr>
          <a:xfrm>
            <a:off x="1189286" y="3429782"/>
            <a:ext cx="95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House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6899564" y="683907"/>
            <a:ext cx="2209800" cy="1621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Image result for kid talking clipart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31"/>
          <a:stretch/>
        </p:blipFill>
        <p:spPr bwMode="auto">
          <a:xfrm>
            <a:off x="7134244" y="824892"/>
            <a:ext cx="1875751" cy="13322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74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848600" cy="2381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How do I retell familiar stories? RL K.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Sub LEQ: </a:t>
            </a:r>
            <a:r>
              <a:rPr lang="en-US" sz="4000" b="1" dirty="0">
                <a:solidFill>
                  <a:srgbClr val="00B050"/>
                </a:solidFill>
              </a:rPr>
              <a:t>What </a:t>
            </a:r>
            <a:r>
              <a:rPr lang="en-US" sz="4000" b="1" dirty="0" smtClean="0">
                <a:solidFill>
                  <a:srgbClr val="00B050"/>
                </a:solidFill>
              </a:rPr>
              <a:t>does it mean to retell a story?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5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Retell- Tell the story in your own words.</a:t>
            </a:r>
            <a:endParaRPr lang="en-US" dirty="0"/>
          </a:p>
        </p:txBody>
      </p:sp>
      <p:pic>
        <p:nvPicPr>
          <p:cNvPr id="4" name="Picture 3" descr="http://images.clipartpanda.com/hand-clip-art-acqbB9dcM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59"/>
          <a:stretch/>
        </p:blipFill>
        <p:spPr bwMode="auto">
          <a:xfrm>
            <a:off x="2895327" y="1699041"/>
            <a:ext cx="5472545" cy="50691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8"/>
          <p:cNvSpPr txBox="1"/>
          <p:nvPr/>
        </p:nvSpPr>
        <p:spPr>
          <a:xfrm rot="18342510">
            <a:off x="6371364" y="4916572"/>
            <a:ext cx="1787600" cy="3998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Characters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9"/>
          <p:cNvSpPr txBox="1"/>
          <p:nvPr/>
        </p:nvSpPr>
        <p:spPr>
          <a:xfrm rot="17480831">
            <a:off x="5791235" y="2793912"/>
            <a:ext cx="1752139" cy="48868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0"/>
          <p:cNvSpPr txBox="1"/>
          <p:nvPr/>
        </p:nvSpPr>
        <p:spPr>
          <a:xfrm rot="5400000">
            <a:off x="4729644" y="2785351"/>
            <a:ext cx="1871622" cy="303681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1"/>
          <p:cNvSpPr txBox="1"/>
          <p:nvPr/>
        </p:nvSpPr>
        <p:spPr>
          <a:xfrm rot="4285841">
            <a:off x="3130406" y="3473476"/>
            <a:ext cx="2823914" cy="46200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Events- BME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2"/>
          <p:cNvSpPr txBox="1"/>
          <p:nvPr/>
        </p:nvSpPr>
        <p:spPr>
          <a:xfrm rot="3326325">
            <a:off x="2697243" y="3804042"/>
            <a:ext cx="2036894" cy="60452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https://s-media-cache-ak0.pinimg.com/originals/92/ea/6e/92ea6eff4f7188dc6dbdbc84905f105b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549" y="3309457"/>
            <a:ext cx="1307250" cy="1127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thumbs.dreamstime.com/m/simple-house-27536177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154" y="1263222"/>
            <a:ext cx="953398" cy="1029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thumbs.dreamstime.com/t/three-phases-apple-being-eaten-isolated-white-clippng-path-included-4868928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380" y="1531621"/>
            <a:ext cx="1561534" cy="647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www.pediatricdentisthoustontexas.com/images/boy_thumbs-up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33" y="2001380"/>
            <a:ext cx="1023547" cy="100613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-61464" y="5321643"/>
            <a:ext cx="40256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7030A0"/>
                </a:solidFill>
              </a:rPr>
              <a:t>5 Finger Fiction Retell</a:t>
            </a:r>
            <a:endParaRPr lang="en-US" sz="4400" b="1" u="sng" dirty="0">
              <a:solidFill>
                <a:srgbClr val="7030A0"/>
              </a:solidFill>
            </a:endParaRPr>
          </a:p>
        </p:txBody>
      </p:sp>
      <p:pic>
        <p:nvPicPr>
          <p:cNvPr id="12" name="Picture 11" descr="http://www.jeffbullas.com/wp-content/uploads/2013/01/The-Big-problem-with-Social-Media-Marketing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3"/>
          <a:stretch/>
        </p:blipFill>
        <p:spPr bwMode="auto">
          <a:xfrm>
            <a:off x="5193046" y="899130"/>
            <a:ext cx="877106" cy="80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words in books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3" t="16869" r="12912" b="20790"/>
          <a:stretch/>
        </p:blipFill>
        <p:spPr bwMode="auto">
          <a:xfrm>
            <a:off x="152400" y="899130"/>
            <a:ext cx="1524000" cy="16718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4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848600" cy="2381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How do I retell familiar stories? RL K.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Sub LEQ: How do I retell major events in a story?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the beginning, middle, and end</a:t>
            </a:r>
            <a:endParaRPr lang="en-US" dirty="0"/>
          </a:p>
        </p:txBody>
      </p:sp>
      <p:pic>
        <p:nvPicPr>
          <p:cNvPr id="4" name="Picture 3" descr="Image result for beginning middle end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00"/>
          <a:stretch/>
        </p:blipFill>
        <p:spPr bwMode="auto">
          <a:xfrm>
            <a:off x="2189018" y="1371600"/>
            <a:ext cx="4953000" cy="27432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Image result for beginning middle e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18" b="37939"/>
          <a:stretch/>
        </p:blipFill>
        <p:spPr bwMode="auto">
          <a:xfrm>
            <a:off x="607866" y="4114801"/>
            <a:ext cx="8115301" cy="196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5842336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2118" y="57150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5735782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2235368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133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75218" y="2133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3973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Beginning, Middle, End</a:t>
            </a:r>
            <a:endParaRPr lang="en-US" dirty="0"/>
          </a:p>
        </p:txBody>
      </p:sp>
      <p:pic>
        <p:nvPicPr>
          <p:cNvPr id="4" name="Picture 3" descr="Image result for monkey clipart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6" t="13081" r="23913" b="9705"/>
          <a:stretch/>
        </p:blipFill>
        <p:spPr bwMode="auto">
          <a:xfrm>
            <a:off x="0" y="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blue car clipa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03839"/>
            <a:ext cx="2743200" cy="1678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bathtub clipar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4070"/>
            <a:ext cx="2590800" cy="2366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mud puddle clipar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6" y="2598160"/>
            <a:ext cx="2982595" cy="21193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143000" y="4682837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6733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4800599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7297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848600" cy="2381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How do I retell familiar stories? RL K.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Sub LEQ: How do I retell </a:t>
            </a:r>
            <a:r>
              <a:rPr lang="en-US" sz="4000" b="1" dirty="0" smtClean="0">
                <a:solidFill>
                  <a:srgbClr val="00B050"/>
                </a:solidFill>
              </a:rPr>
              <a:t>the beginning of the story?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beginning?</a:t>
            </a:r>
            <a:endParaRPr lang="en-US" dirty="0"/>
          </a:p>
        </p:txBody>
      </p:sp>
      <p:pic>
        <p:nvPicPr>
          <p:cNvPr id="4" name="Picture 3" descr="Image result for beginning middle end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00"/>
          <a:stretch/>
        </p:blipFill>
        <p:spPr bwMode="auto">
          <a:xfrm>
            <a:off x="2189018" y="1371600"/>
            <a:ext cx="4953000" cy="27432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Image result for beginning middle e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18" b="37939"/>
          <a:stretch/>
        </p:blipFill>
        <p:spPr bwMode="auto">
          <a:xfrm>
            <a:off x="607866" y="4114801"/>
            <a:ext cx="8115301" cy="196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5842336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2118" y="57150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5735782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2235368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133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75218" y="2133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3" name="Oval 2"/>
          <p:cNvSpPr/>
          <p:nvPr/>
        </p:nvSpPr>
        <p:spPr>
          <a:xfrm>
            <a:off x="1828800" y="1295398"/>
            <a:ext cx="2590800" cy="289560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" y="3867549"/>
            <a:ext cx="3048000" cy="289560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3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375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LEQ: How do I retell familiar stories? RL K. 2</vt:lpstr>
      <vt:lpstr>PowerPoint Presentation</vt:lpstr>
      <vt:lpstr>LEQ: How do I retell familiar stories? RL K. 2</vt:lpstr>
      <vt:lpstr>Retell- Tell the story in your own words.</vt:lpstr>
      <vt:lpstr>LEQ: How do I retell familiar stories? RL K. 2</vt:lpstr>
      <vt:lpstr>Tell the beginning, middle, and end</vt:lpstr>
      <vt:lpstr>Beginning, Middle, End</vt:lpstr>
      <vt:lpstr>LEQ: How do I retell familiar stories? RL K. 2</vt:lpstr>
      <vt:lpstr>Where is the beginning?</vt:lpstr>
      <vt:lpstr>What happens at the beginning?</vt:lpstr>
      <vt:lpstr>LEQ: How do I retell familiar stories? RL K. 2</vt:lpstr>
      <vt:lpstr>Where is the middle?</vt:lpstr>
      <vt:lpstr>What happens in the middle?</vt:lpstr>
      <vt:lpstr>LEQ: How do I retell familiar stories? RL K. 2</vt:lpstr>
      <vt:lpstr>Where is the end?</vt:lpstr>
      <vt:lpstr>What happens at the end?</vt:lpstr>
      <vt:lpstr>LEQ: How do I retell familiar stories? RL K. 2</vt:lpstr>
      <vt:lpstr>Retell- Tell the story in your own words.</vt:lpstr>
      <vt:lpstr>What happens in this story?</vt:lpstr>
      <vt:lpstr>LEQ: How do I retell familiar stories? RL K. 2</vt:lpstr>
      <vt:lpstr>PowerPoint Presentation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LEQ: What are the jobs of the author and illustrator? RL K. 6</dc:title>
  <dc:creator>Melanie Keating</dc:creator>
  <cp:lastModifiedBy>Melanie Keating</cp:lastModifiedBy>
  <cp:revision>17</cp:revision>
  <dcterms:created xsi:type="dcterms:W3CDTF">2016-10-20T15:35:40Z</dcterms:created>
  <dcterms:modified xsi:type="dcterms:W3CDTF">2016-11-09T22:31:17Z</dcterms:modified>
</cp:coreProperties>
</file>